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5" r:id="rId3"/>
    <p:sldId id="286" r:id="rId4"/>
    <p:sldId id="296" r:id="rId5"/>
    <p:sldId id="267" r:id="rId6"/>
    <p:sldId id="268" r:id="rId7"/>
    <p:sldId id="269" r:id="rId8"/>
    <p:sldId id="270" r:id="rId9"/>
    <p:sldId id="287" r:id="rId10"/>
    <p:sldId id="271" r:id="rId11"/>
    <p:sldId id="289" r:id="rId12"/>
    <p:sldId id="272" r:id="rId13"/>
    <p:sldId id="290" r:id="rId14"/>
    <p:sldId id="288" r:id="rId15"/>
    <p:sldId id="291" r:id="rId16"/>
    <p:sldId id="273" r:id="rId17"/>
    <p:sldId id="295" r:id="rId18"/>
    <p:sldId id="292" r:id="rId19"/>
    <p:sldId id="274" r:id="rId20"/>
    <p:sldId id="293" r:id="rId21"/>
    <p:sldId id="275" r:id="rId22"/>
    <p:sldId id="29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CD793-50FE-445A-860C-152A0E07C328}" v="2" dt="2023-08-08T20:21:51.184"/>
    <p1510:client id="{5BFDCF26-6CB3-4CF8-947A-A05371968238}" v="83" dt="2023-08-08T20:31:35.520"/>
    <p1510:client id="{AC6AF34C-C061-408A-947E-BA1E7E52F427}" v="742" dt="2023-08-08T20:19:48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40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svg"/><Relationship Id="rId1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svg"/><Relationship Id="rId1" Type="http://schemas.openxmlformats.org/officeDocument/2006/relationships/image" Target="../media/image23.png"/><Relationship Id="rId6" Type="http://schemas.openxmlformats.org/officeDocument/2006/relationships/image" Target="../media/image32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svg"/><Relationship Id="rId1" Type="http://schemas.openxmlformats.org/officeDocument/2006/relationships/image" Target="../media/image27.png"/><Relationship Id="rId6" Type="http://schemas.openxmlformats.org/officeDocument/2006/relationships/image" Target="../media/image39.svg"/><Relationship Id="rId5" Type="http://schemas.openxmlformats.org/officeDocument/2006/relationships/image" Target="../media/image29.png"/><Relationship Id="rId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svg"/><Relationship Id="rId1" Type="http://schemas.openxmlformats.org/officeDocument/2006/relationships/image" Target="../media/image32.png"/><Relationship Id="rId6" Type="http://schemas.openxmlformats.org/officeDocument/2006/relationships/image" Target="../media/image45.svg"/><Relationship Id="rId5" Type="http://schemas.openxmlformats.org/officeDocument/2006/relationships/image" Target="../media/image33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svg"/><Relationship Id="rId1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svg"/><Relationship Id="rId1" Type="http://schemas.openxmlformats.org/officeDocument/2006/relationships/image" Target="../media/image23.png"/><Relationship Id="rId6" Type="http://schemas.openxmlformats.org/officeDocument/2006/relationships/image" Target="../media/image32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svg"/><Relationship Id="rId1" Type="http://schemas.openxmlformats.org/officeDocument/2006/relationships/image" Target="../media/image27.png"/><Relationship Id="rId6" Type="http://schemas.openxmlformats.org/officeDocument/2006/relationships/image" Target="../media/image39.svg"/><Relationship Id="rId5" Type="http://schemas.openxmlformats.org/officeDocument/2006/relationships/image" Target="../media/image29.png"/><Relationship Id="rId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svg"/><Relationship Id="rId1" Type="http://schemas.openxmlformats.org/officeDocument/2006/relationships/image" Target="../media/image32.png"/><Relationship Id="rId6" Type="http://schemas.openxmlformats.org/officeDocument/2006/relationships/image" Target="../media/image45.svg"/><Relationship Id="rId5" Type="http://schemas.openxmlformats.org/officeDocument/2006/relationships/image" Target="../media/image33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8513E-53D0-4835-9B19-C23B9BB90B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4AA5B3-86C1-4701-B6B8-0435D28ABF49}">
      <dgm:prSet/>
      <dgm:spPr/>
      <dgm:t>
        <a:bodyPr/>
        <a:lstStyle/>
        <a:p>
          <a:pPr>
            <a:defRPr cap="all"/>
          </a:pPr>
          <a:r>
            <a:rPr lang="en-US" b="0" baseline="0"/>
            <a:t>Welcome to the Jabo App Presentation</a:t>
          </a:r>
          <a:endParaRPr lang="en-US"/>
        </a:p>
      </dgm:t>
    </dgm:pt>
    <dgm:pt modelId="{D113ED12-E1F3-43CA-8E9F-AB3127C610BF}" type="parTrans" cxnId="{803E6ACB-91F9-4A50-8D21-AB7427F87754}">
      <dgm:prSet/>
      <dgm:spPr/>
      <dgm:t>
        <a:bodyPr/>
        <a:lstStyle/>
        <a:p>
          <a:endParaRPr lang="en-US"/>
        </a:p>
      </dgm:t>
    </dgm:pt>
    <dgm:pt modelId="{C9CD8DF9-87D1-4716-B05F-928859889C92}" type="sibTrans" cxnId="{803E6ACB-91F9-4A50-8D21-AB7427F87754}">
      <dgm:prSet/>
      <dgm:spPr/>
      <dgm:t>
        <a:bodyPr/>
        <a:lstStyle/>
        <a:p>
          <a:endParaRPr lang="en-US"/>
        </a:p>
      </dgm:t>
    </dgm:pt>
    <dgm:pt modelId="{A6D7FBCE-1B79-443E-9E9B-BD2A355A4567}">
      <dgm:prSet/>
      <dgm:spPr/>
      <dgm:t>
        <a:bodyPr/>
        <a:lstStyle/>
        <a:p>
          <a:pPr>
            <a:defRPr cap="all"/>
          </a:pPr>
          <a:r>
            <a:rPr lang="en-US" b="0" baseline="0"/>
            <a:t>Introducing Jabo: Your Innovative Path Routing Solution</a:t>
          </a:r>
          <a:endParaRPr lang="en-US"/>
        </a:p>
      </dgm:t>
    </dgm:pt>
    <dgm:pt modelId="{0C8B8D02-2C13-48BC-9573-86C39F0856CC}" type="parTrans" cxnId="{C42F52C3-02EB-4057-8494-4B56D27E4D06}">
      <dgm:prSet/>
      <dgm:spPr/>
      <dgm:t>
        <a:bodyPr/>
        <a:lstStyle/>
        <a:p>
          <a:endParaRPr lang="en-US"/>
        </a:p>
      </dgm:t>
    </dgm:pt>
    <dgm:pt modelId="{879810DC-E2E8-4B0A-BC8B-DD13FF7F701B}" type="sibTrans" cxnId="{C42F52C3-02EB-4057-8494-4B56D27E4D06}">
      <dgm:prSet/>
      <dgm:spPr/>
      <dgm:t>
        <a:bodyPr/>
        <a:lstStyle/>
        <a:p>
          <a:endParaRPr lang="en-US"/>
        </a:p>
      </dgm:t>
    </dgm:pt>
    <dgm:pt modelId="{6F002D85-A6FD-41FF-98CC-16CE339604F8}" type="pres">
      <dgm:prSet presAssocID="{44A8513E-53D0-4835-9B19-C23B9BB90BC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AA37CD-04EF-4969-ABC8-6734882AAE5F}" type="pres">
      <dgm:prSet presAssocID="{1E4AA5B3-86C1-4701-B6B8-0435D28ABF49}" presName="compNode" presStyleCnt="0"/>
      <dgm:spPr/>
    </dgm:pt>
    <dgm:pt modelId="{CC6BD4D8-F764-4225-BCD2-3D84F7D36EF8}" type="pres">
      <dgm:prSet presAssocID="{1E4AA5B3-86C1-4701-B6B8-0435D28ABF4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F3166BB-94C8-418D-B916-91155B886B6E}" type="pres">
      <dgm:prSet presAssocID="{1E4AA5B3-86C1-4701-B6B8-0435D28ABF49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8FDE647-54E3-4AE6-9353-75B1B0EFC5F8}" type="pres">
      <dgm:prSet presAssocID="{1E4AA5B3-86C1-4701-B6B8-0435D28ABF49}" presName="spaceRect" presStyleCnt="0"/>
      <dgm:spPr/>
    </dgm:pt>
    <dgm:pt modelId="{990FF22B-0791-4132-A468-E17F541ACE57}" type="pres">
      <dgm:prSet presAssocID="{1E4AA5B3-86C1-4701-B6B8-0435D28ABF49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6321009-D414-4974-A03B-DE453A8C9A69}" type="pres">
      <dgm:prSet presAssocID="{C9CD8DF9-87D1-4716-B05F-928859889C92}" presName="sibTrans" presStyleCnt="0"/>
      <dgm:spPr/>
    </dgm:pt>
    <dgm:pt modelId="{7EB33985-B7BB-4A6A-9776-14A629E6A8BB}" type="pres">
      <dgm:prSet presAssocID="{A6D7FBCE-1B79-443E-9E9B-BD2A355A4567}" presName="compNode" presStyleCnt="0"/>
      <dgm:spPr/>
    </dgm:pt>
    <dgm:pt modelId="{CCCE1347-9CD6-4A7F-A381-3BBDB05B8703}" type="pres">
      <dgm:prSet presAssocID="{A6D7FBCE-1B79-443E-9E9B-BD2A355A456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86A2E48-A685-4E7A-9791-D8B7DF0D168F}" type="pres">
      <dgm:prSet presAssocID="{A6D7FBCE-1B79-443E-9E9B-BD2A355A45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0C0962F3-EA40-41E9-ADE5-E638E35ACEC2}" type="pres">
      <dgm:prSet presAssocID="{A6D7FBCE-1B79-443E-9E9B-BD2A355A4567}" presName="spaceRect" presStyleCnt="0"/>
      <dgm:spPr/>
    </dgm:pt>
    <dgm:pt modelId="{F51D4E76-6141-41D6-885B-6A43799540E9}" type="pres">
      <dgm:prSet presAssocID="{A6D7FBCE-1B79-443E-9E9B-BD2A355A4567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2F52C3-02EB-4057-8494-4B56D27E4D06}" srcId="{44A8513E-53D0-4835-9B19-C23B9BB90BCF}" destId="{A6D7FBCE-1B79-443E-9E9B-BD2A355A4567}" srcOrd="1" destOrd="0" parTransId="{0C8B8D02-2C13-48BC-9573-86C39F0856CC}" sibTransId="{879810DC-E2E8-4B0A-BC8B-DD13FF7F701B}"/>
    <dgm:cxn modelId="{224A8E4C-388A-4F2C-9628-B4D384BC6E68}" type="presOf" srcId="{1E4AA5B3-86C1-4701-B6B8-0435D28ABF49}" destId="{990FF22B-0791-4132-A468-E17F541ACE57}" srcOrd="0" destOrd="0" presId="urn:microsoft.com/office/officeart/2018/5/layout/IconLeafLabelList"/>
    <dgm:cxn modelId="{D9F75EE9-5D30-4492-8457-FC86778CD4B5}" type="presOf" srcId="{44A8513E-53D0-4835-9B19-C23B9BB90BCF}" destId="{6F002D85-A6FD-41FF-98CC-16CE339604F8}" srcOrd="0" destOrd="0" presId="urn:microsoft.com/office/officeart/2018/5/layout/IconLeafLabelList"/>
    <dgm:cxn modelId="{803E6ACB-91F9-4A50-8D21-AB7427F87754}" srcId="{44A8513E-53D0-4835-9B19-C23B9BB90BCF}" destId="{1E4AA5B3-86C1-4701-B6B8-0435D28ABF49}" srcOrd="0" destOrd="0" parTransId="{D113ED12-E1F3-43CA-8E9F-AB3127C610BF}" sibTransId="{C9CD8DF9-87D1-4716-B05F-928859889C92}"/>
    <dgm:cxn modelId="{03F7722C-4304-41FB-BAE6-ABD6CCEA4395}" type="presOf" srcId="{A6D7FBCE-1B79-443E-9E9B-BD2A355A4567}" destId="{F51D4E76-6141-41D6-885B-6A43799540E9}" srcOrd="0" destOrd="0" presId="urn:microsoft.com/office/officeart/2018/5/layout/IconLeafLabelList"/>
    <dgm:cxn modelId="{DB28D93F-5AFB-40DD-BADC-E1BB55AF1251}" type="presParOf" srcId="{6F002D85-A6FD-41FF-98CC-16CE339604F8}" destId="{AFAA37CD-04EF-4969-ABC8-6734882AAE5F}" srcOrd="0" destOrd="0" presId="urn:microsoft.com/office/officeart/2018/5/layout/IconLeafLabelList"/>
    <dgm:cxn modelId="{B4E9AF40-DB37-4723-B572-35CD046C4963}" type="presParOf" srcId="{AFAA37CD-04EF-4969-ABC8-6734882AAE5F}" destId="{CC6BD4D8-F764-4225-BCD2-3D84F7D36EF8}" srcOrd="0" destOrd="0" presId="urn:microsoft.com/office/officeart/2018/5/layout/IconLeafLabelList"/>
    <dgm:cxn modelId="{7D5861CE-6CA9-4710-B3AD-E7ECF0BE04A7}" type="presParOf" srcId="{AFAA37CD-04EF-4969-ABC8-6734882AAE5F}" destId="{6F3166BB-94C8-418D-B916-91155B886B6E}" srcOrd="1" destOrd="0" presId="urn:microsoft.com/office/officeart/2018/5/layout/IconLeafLabelList"/>
    <dgm:cxn modelId="{DB297780-3C7A-4FDC-9178-9F7DAD0FF098}" type="presParOf" srcId="{AFAA37CD-04EF-4969-ABC8-6734882AAE5F}" destId="{78FDE647-54E3-4AE6-9353-75B1B0EFC5F8}" srcOrd="2" destOrd="0" presId="urn:microsoft.com/office/officeart/2018/5/layout/IconLeafLabelList"/>
    <dgm:cxn modelId="{FB9CF2C3-38D3-4CA7-9CA6-523031CF675A}" type="presParOf" srcId="{AFAA37CD-04EF-4969-ABC8-6734882AAE5F}" destId="{990FF22B-0791-4132-A468-E17F541ACE57}" srcOrd="3" destOrd="0" presId="urn:microsoft.com/office/officeart/2018/5/layout/IconLeafLabelList"/>
    <dgm:cxn modelId="{6002E4F0-EBC4-4C78-AD1C-94741BC36324}" type="presParOf" srcId="{6F002D85-A6FD-41FF-98CC-16CE339604F8}" destId="{16321009-D414-4974-A03B-DE453A8C9A69}" srcOrd="1" destOrd="0" presId="urn:microsoft.com/office/officeart/2018/5/layout/IconLeafLabelList"/>
    <dgm:cxn modelId="{92943C49-1B25-4DFD-A410-A0E2EB02CFFF}" type="presParOf" srcId="{6F002D85-A6FD-41FF-98CC-16CE339604F8}" destId="{7EB33985-B7BB-4A6A-9776-14A629E6A8BB}" srcOrd="2" destOrd="0" presId="urn:microsoft.com/office/officeart/2018/5/layout/IconLeafLabelList"/>
    <dgm:cxn modelId="{8AD66F56-73EC-4440-80C2-6A6012039D5A}" type="presParOf" srcId="{7EB33985-B7BB-4A6A-9776-14A629E6A8BB}" destId="{CCCE1347-9CD6-4A7F-A381-3BBDB05B8703}" srcOrd="0" destOrd="0" presId="urn:microsoft.com/office/officeart/2018/5/layout/IconLeafLabelList"/>
    <dgm:cxn modelId="{7BD52D04-5628-4ADD-A5AD-38E780F3755D}" type="presParOf" srcId="{7EB33985-B7BB-4A6A-9776-14A629E6A8BB}" destId="{686A2E48-A685-4E7A-9791-D8B7DF0D168F}" srcOrd="1" destOrd="0" presId="urn:microsoft.com/office/officeart/2018/5/layout/IconLeafLabelList"/>
    <dgm:cxn modelId="{F9B8F961-87B2-4721-A3BD-7F1C6A123B95}" type="presParOf" srcId="{7EB33985-B7BB-4A6A-9776-14A629E6A8BB}" destId="{0C0962F3-EA40-41E9-ADE5-E638E35ACEC2}" srcOrd="2" destOrd="0" presId="urn:microsoft.com/office/officeart/2018/5/layout/IconLeafLabelList"/>
    <dgm:cxn modelId="{61E73308-9757-426D-96D8-B9BC3F034AE0}" type="presParOf" srcId="{7EB33985-B7BB-4A6A-9776-14A629E6A8BB}" destId="{F51D4E76-6141-41D6-885B-6A43799540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9E7FA-DB15-4A8C-A2B5-98D0666B240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A9B568-DC7C-45C4-AB5D-5A72333F3B63}">
      <dgm:prSet/>
      <dgm:spPr/>
      <dgm:t>
        <a:bodyPr/>
        <a:lstStyle/>
        <a:p>
          <a:pPr>
            <a:defRPr cap="all"/>
          </a:pPr>
          <a:r>
            <a:rPr lang="en-US" b="0" baseline="0"/>
            <a:t>Discover the Goals and Limitations</a:t>
          </a:r>
          <a:endParaRPr lang="en-US"/>
        </a:p>
      </dgm:t>
    </dgm:pt>
    <dgm:pt modelId="{9167FADA-25EB-499A-8342-E7D30F176B61}" type="parTrans" cxnId="{2C829460-9E9D-4065-BF42-FAE293885A9C}">
      <dgm:prSet/>
      <dgm:spPr/>
      <dgm:t>
        <a:bodyPr/>
        <a:lstStyle/>
        <a:p>
          <a:endParaRPr lang="en-US"/>
        </a:p>
      </dgm:t>
    </dgm:pt>
    <dgm:pt modelId="{0B02868B-AFAD-4C05-8037-7D62D9C5ED0C}" type="sibTrans" cxnId="{2C829460-9E9D-4065-BF42-FAE293885A9C}">
      <dgm:prSet/>
      <dgm:spPr/>
      <dgm:t>
        <a:bodyPr/>
        <a:lstStyle/>
        <a:p>
          <a:endParaRPr lang="en-US"/>
        </a:p>
      </dgm:t>
    </dgm:pt>
    <dgm:pt modelId="{920E2DB4-36E3-4C4A-B48A-4BBAD369FF5D}">
      <dgm:prSet/>
      <dgm:spPr/>
      <dgm:t>
        <a:bodyPr/>
        <a:lstStyle/>
        <a:p>
          <a:pPr>
            <a:defRPr cap="all"/>
          </a:pPr>
          <a:r>
            <a:rPr lang="en-US" b="0" baseline="0"/>
            <a:t>Emphasizing Power and Data Availability Constraints</a:t>
          </a:r>
          <a:endParaRPr lang="en-US"/>
        </a:p>
      </dgm:t>
    </dgm:pt>
    <dgm:pt modelId="{62DC4C69-0FCC-47FD-A4EE-8AF1428B5E71}" type="parTrans" cxnId="{F216E7D9-2CF5-40AC-820A-C5B61545937C}">
      <dgm:prSet/>
      <dgm:spPr/>
      <dgm:t>
        <a:bodyPr/>
        <a:lstStyle/>
        <a:p>
          <a:endParaRPr lang="en-US"/>
        </a:p>
      </dgm:t>
    </dgm:pt>
    <dgm:pt modelId="{4108D4B3-F3A7-455B-B80A-D086690EA4C6}" type="sibTrans" cxnId="{F216E7D9-2CF5-40AC-820A-C5B61545937C}">
      <dgm:prSet/>
      <dgm:spPr/>
      <dgm:t>
        <a:bodyPr/>
        <a:lstStyle/>
        <a:p>
          <a:endParaRPr lang="en-US"/>
        </a:p>
      </dgm:t>
    </dgm:pt>
    <dgm:pt modelId="{85C4E9FF-2B93-4177-96A0-C3CF34132E9F}" type="pres">
      <dgm:prSet presAssocID="{E0B9E7FA-DB15-4A8C-A2B5-98D0666B240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E09E97-AB80-4587-B262-5A68511BEE04}" type="pres">
      <dgm:prSet presAssocID="{B6A9B568-DC7C-45C4-AB5D-5A72333F3B63}" presName="compNode" presStyleCnt="0"/>
      <dgm:spPr/>
    </dgm:pt>
    <dgm:pt modelId="{17471EF9-EF3B-4DCD-B362-C5844D94FEDE}" type="pres">
      <dgm:prSet presAssocID="{B6A9B568-DC7C-45C4-AB5D-5A72333F3B6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C32DC91-B83C-4F3C-9CA4-EC9588239139}" type="pres">
      <dgm:prSet presAssocID="{B6A9B568-DC7C-45C4-AB5D-5A72333F3B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FC103B6-C9D1-48BA-8AF7-FE6DB99A0810}" type="pres">
      <dgm:prSet presAssocID="{B6A9B568-DC7C-45C4-AB5D-5A72333F3B63}" presName="spaceRect" presStyleCnt="0"/>
      <dgm:spPr/>
    </dgm:pt>
    <dgm:pt modelId="{46E5BDBA-A814-46DC-A6F3-DFDE59EBDA5C}" type="pres">
      <dgm:prSet presAssocID="{B6A9B568-DC7C-45C4-AB5D-5A72333F3B63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BB245F8-4A8D-4464-9443-A6482F99E057}" type="pres">
      <dgm:prSet presAssocID="{0B02868B-AFAD-4C05-8037-7D62D9C5ED0C}" presName="sibTrans" presStyleCnt="0"/>
      <dgm:spPr/>
    </dgm:pt>
    <dgm:pt modelId="{0557A051-B812-442D-B011-BD3AD7930B4E}" type="pres">
      <dgm:prSet presAssocID="{920E2DB4-36E3-4C4A-B48A-4BBAD369FF5D}" presName="compNode" presStyleCnt="0"/>
      <dgm:spPr/>
    </dgm:pt>
    <dgm:pt modelId="{28D7B196-38A7-48E7-A07E-3D92F7BBD60C}" type="pres">
      <dgm:prSet presAssocID="{920E2DB4-36E3-4C4A-B48A-4BBAD369FF5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5B0D511-24CF-4D7C-975D-5648AE978855}" type="pres">
      <dgm:prSet presAssocID="{920E2DB4-36E3-4C4A-B48A-4BBAD369FF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6D0C53-6379-44CE-9B27-7C1495C5E2D1}" type="pres">
      <dgm:prSet presAssocID="{920E2DB4-36E3-4C4A-B48A-4BBAD369FF5D}" presName="spaceRect" presStyleCnt="0"/>
      <dgm:spPr/>
    </dgm:pt>
    <dgm:pt modelId="{C2D8A18F-1230-4BC4-BB20-1809FAC6CC82}" type="pres">
      <dgm:prSet presAssocID="{920E2DB4-36E3-4C4A-B48A-4BBAD369FF5D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829460-9E9D-4065-BF42-FAE293885A9C}" srcId="{E0B9E7FA-DB15-4A8C-A2B5-98D0666B240E}" destId="{B6A9B568-DC7C-45C4-AB5D-5A72333F3B63}" srcOrd="0" destOrd="0" parTransId="{9167FADA-25EB-499A-8342-E7D30F176B61}" sibTransId="{0B02868B-AFAD-4C05-8037-7D62D9C5ED0C}"/>
    <dgm:cxn modelId="{3DAFCD6E-BE98-4E36-89DE-F42E5366688C}" type="presOf" srcId="{920E2DB4-36E3-4C4A-B48A-4BBAD369FF5D}" destId="{C2D8A18F-1230-4BC4-BB20-1809FAC6CC82}" srcOrd="0" destOrd="0" presId="urn:microsoft.com/office/officeart/2018/5/layout/IconLeafLabelList"/>
    <dgm:cxn modelId="{8AF044EA-09B0-4E51-9646-20C502AF419E}" type="presOf" srcId="{B6A9B568-DC7C-45C4-AB5D-5A72333F3B63}" destId="{46E5BDBA-A814-46DC-A6F3-DFDE59EBDA5C}" srcOrd="0" destOrd="0" presId="urn:microsoft.com/office/officeart/2018/5/layout/IconLeafLabelList"/>
    <dgm:cxn modelId="{493BCE8A-6F28-4AF5-9387-EB8EB4FE0721}" type="presOf" srcId="{E0B9E7FA-DB15-4A8C-A2B5-98D0666B240E}" destId="{85C4E9FF-2B93-4177-96A0-C3CF34132E9F}" srcOrd="0" destOrd="0" presId="urn:microsoft.com/office/officeart/2018/5/layout/IconLeafLabelList"/>
    <dgm:cxn modelId="{F216E7D9-2CF5-40AC-820A-C5B61545937C}" srcId="{E0B9E7FA-DB15-4A8C-A2B5-98D0666B240E}" destId="{920E2DB4-36E3-4C4A-B48A-4BBAD369FF5D}" srcOrd="1" destOrd="0" parTransId="{62DC4C69-0FCC-47FD-A4EE-8AF1428B5E71}" sibTransId="{4108D4B3-F3A7-455B-B80A-D086690EA4C6}"/>
    <dgm:cxn modelId="{A1E1FD1F-15BE-4BB7-A3FC-C4A9A60EAE7A}" type="presParOf" srcId="{85C4E9FF-2B93-4177-96A0-C3CF34132E9F}" destId="{34E09E97-AB80-4587-B262-5A68511BEE04}" srcOrd="0" destOrd="0" presId="urn:microsoft.com/office/officeart/2018/5/layout/IconLeafLabelList"/>
    <dgm:cxn modelId="{73F48409-D8F0-4855-A549-7B752561330F}" type="presParOf" srcId="{34E09E97-AB80-4587-B262-5A68511BEE04}" destId="{17471EF9-EF3B-4DCD-B362-C5844D94FEDE}" srcOrd="0" destOrd="0" presId="urn:microsoft.com/office/officeart/2018/5/layout/IconLeafLabelList"/>
    <dgm:cxn modelId="{D6F4CED2-68E2-4632-BAF1-2213DC203F38}" type="presParOf" srcId="{34E09E97-AB80-4587-B262-5A68511BEE04}" destId="{9C32DC91-B83C-4F3C-9CA4-EC9588239139}" srcOrd="1" destOrd="0" presId="urn:microsoft.com/office/officeart/2018/5/layout/IconLeafLabelList"/>
    <dgm:cxn modelId="{2EFB55A2-096B-4399-90A8-232A8CE06C8A}" type="presParOf" srcId="{34E09E97-AB80-4587-B262-5A68511BEE04}" destId="{3FC103B6-C9D1-48BA-8AF7-FE6DB99A0810}" srcOrd="2" destOrd="0" presId="urn:microsoft.com/office/officeart/2018/5/layout/IconLeafLabelList"/>
    <dgm:cxn modelId="{2CC452BB-9ED7-45A6-860F-A2804E29A11A}" type="presParOf" srcId="{34E09E97-AB80-4587-B262-5A68511BEE04}" destId="{46E5BDBA-A814-46DC-A6F3-DFDE59EBDA5C}" srcOrd="3" destOrd="0" presId="urn:microsoft.com/office/officeart/2018/5/layout/IconLeafLabelList"/>
    <dgm:cxn modelId="{5C74B37A-57F0-4639-BDBF-3EA876E3EFD1}" type="presParOf" srcId="{85C4E9FF-2B93-4177-96A0-C3CF34132E9F}" destId="{ABB245F8-4A8D-4464-9443-A6482F99E057}" srcOrd="1" destOrd="0" presId="urn:microsoft.com/office/officeart/2018/5/layout/IconLeafLabelList"/>
    <dgm:cxn modelId="{C761EF1E-316A-4A60-8049-260013C34A87}" type="presParOf" srcId="{85C4E9FF-2B93-4177-96A0-C3CF34132E9F}" destId="{0557A051-B812-442D-B011-BD3AD7930B4E}" srcOrd="2" destOrd="0" presId="urn:microsoft.com/office/officeart/2018/5/layout/IconLeafLabelList"/>
    <dgm:cxn modelId="{57B70183-8127-4C2A-A204-1C4B9302280D}" type="presParOf" srcId="{0557A051-B812-442D-B011-BD3AD7930B4E}" destId="{28D7B196-38A7-48E7-A07E-3D92F7BBD60C}" srcOrd="0" destOrd="0" presId="urn:microsoft.com/office/officeart/2018/5/layout/IconLeafLabelList"/>
    <dgm:cxn modelId="{C7B72F6B-ECB0-499C-8EF9-3CAED4A92D01}" type="presParOf" srcId="{0557A051-B812-442D-B011-BD3AD7930B4E}" destId="{95B0D511-24CF-4D7C-975D-5648AE978855}" srcOrd="1" destOrd="0" presId="urn:microsoft.com/office/officeart/2018/5/layout/IconLeafLabelList"/>
    <dgm:cxn modelId="{144EE093-CFD1-4C31-B089-2851D41F055C}" type="presParOf" srcId="{0557A051-B812-442D-B011-BD3AD7930B4E}" destId="{D36D0C53-6379-44CE-9B27-7C1495C5E2D1}" srcOrd="2" destOrd="0" presId="urn:microsoft.com/office/officeart/2018/5/layout/IconLeafLabelList"/>
    <dgm:cxn modelId="{A7D5E502-AAB4-4D60-A87A-BD8B5104604A}" type="presParOf" srcId="{0557A051-B812-442D-B011-BD3AD7930B4E}" destId="{C2D8A18F-1230-4BC4-BB20-1809FAC6CC8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E930F0-86A3-4203-9325-B4FA7F8A3E1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9DA1689-1264-49FB-A6A0-27CCC6EC8708}">
      <dgm:prSet/>
      <dgm:spPr/>
      <dgm:t>
        <a:bodyPr/>
        <a:lstStyle/>
        <a:p>
          <a:pPr>
            <a:defRPr cap="all"/>
          </a:pPr>
          <a:r>
            <a:rPr lang="en-US" b="0" baseline="0"/>
            <a:t>Improve with the "Comments/Reports" Page</a:t>
          </a:r>
          <a:endParaRPr lang="en-US"/>
        </a:p>
      </dgm:t>
    </dgm:pt>
    <dgm:pt modelId="{CDEF2AD8-2134-4EA4-91A6-ABC31E6F62E9}" type="parTrans" cxnId="{53A5EF85-8820-4403-842A-017169BCF609}">
      <dgm:prSet/>
      <dgm:spPr/>
      <dgm:t>
        <a:bodyPr/>
        <a:lstStyle/>
        <a:p>
          <a:endParaRPr lang="en-US"/>
        </a:p>
      </dgm:t>
    </dgm:pt>
    <dgm:pt modelId="{79119D25-1EF9-41A1-A552-98384ED1D8FB}" type="sibTrans" cxnId="{53A5EF85-8820-4403-842A-017169BCF609}">
      <dgm:prSet/>
      <dgm:spPr/>
      <dgm:t>
        <a:bodyPr/>
        <a:lstStyle/>
        <a:p>
          <a:endParaRPr lang="en-US"/>
        </a:p>
      </dgm:t>
    </dgm:pt>
    <dgm:pt modelId="{654FD472-AC97-45BC-BF0A-CE0FA458DCC6}">
      <dgm:prSet/>
      <dgm:spPr/>
      <dgm:t>
        <a:bodyPr/>
        <a:lstStyle/>
        <a:p>
          <a:pPr>
            <a:defRPr cap="all"/>
          </a:pPr>
          <a:r>
            <a:rPr lang="en-US" b="0" baseline="0"/>
            <a:t>User Feedback and Issue Reporting</a:t>
          </a:r>
          <a:endParaRPr lang="en-US"/>
        </a:p>
      </dgm:t>
    </dgm:pt>
    <dgm:pt modelId="{133CE267-C706-4F65-A23F-A9991F2A69CD}" type="parTrans" cxnId="{BFEC322C-DBED-486B-A9A8-6BC205BDF604}">
      <dgm:prSet/>
      <dgm:spPr/>
      <dgm:t>
        <a:bodyPr/>
        <a:lstStyle/>
        <a:p>
          <a:endParaRPr lang="en-US"/>
        </a:p>
      </dgm:t>
    </dgm:pt>
    <dgm:pt modelId="{9BEEA4CF-B135-4E0E-AA3B-ACB38FE3EB1B}" type="sibTrans" cxnId="{BFEC322C-DBED-486B-A9A8-6BC205BDF604}">
      <dgm:prSet/>
      <dgm:spPr/>
      <dgm:t>
        <a:bodyPr/>
        <a:lstStyle/>
        <a:p>
          <a:endParaRPr lang="en-US"/>
        </a:p>
      </dgm:t>
    </dgm:pt>
    <dgm:pt modelId="{2AA00CD8-8B6F-48BD-9173-88B5140DC728}">
      <dgm:prSet/>
      <dgm:spPr/>
      <dgm:t>
        <a:bodyPr/>
        <a:lstStyle/>
        <a:p>
          <a:pPr>
            <a:defRPr cap="all"/>
          </a:pPr>
          <a:r>
            <a:rPr lang="en-US" b="0" baseline="0"/>
            <a:t>Continuous Enhancement and Issue Resolution</a:t>
          </a:r>
          <a:endParaRPr lang="en-US"/>
        </a:p>
      </dgm:t>
    </dgm:pt>
    <dgm:pt modelId="{F363D460-0216-4222-BEDB-F2BBF09E0911}" type="parTrans" cxnId="{2D5FDD96-249A-4E36-81C5-FC705D55FF4A}">
      <dgm:prSet/>
      <dgm:spPr/>
      <dgm:t>
        <a:bodyPr/>
        <a:lstStyle/>
        <a:p>
          <a:endParaRPr lang="en-US"/>
        </a:p>
      </dgm:t>
    </dgm:pt>
    <dgm:pt modelId="{FE0D4380-F59C-4139-ABB2-DE7D375174E5}" type="sibTrans" cxnId="{2D5FDD96-249A-4E36-81C5-FC705D55FF4A}">
      <dgm:prSet/>
      <dgm:spPr/>
      <dgm:t>
        <a:bodyPr/>
        <a:lstStyle/>
        <a:p>
          <a:endParaRPr lang="en-US"/>
        </a:p>
      </dgm:t>
    </dgm:pt>
    <dgm:pt modelId="{A2CBD257-A11C-42DB-9717-592EFD6A7E9C}" type="pres">
      <dgm:prSet presAssocID="{73E930F0-86A3-4203-9325-B4FA7F8A3E1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7B00AE-0786-4163-B51E-994D473FA446}" type="pres">
      <dgm:prSet presAssocID="{69DA1689-1264-49FB-A6A0-27CCC6EC8708}" presName="compNode" presStyleCnt="0"/>
      <dgm:spPr/>
    </dgm:pt>
    <dgm:pt modelId="{942B02A6-FFC6-44A6-BA39-D02470B1C52C}" type="pres">
      <dgm:prSet presAssocID="{69DA1689-1264-49FB-A6A0-27CCC6EC870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91D8ACA-7731-4686-A0DD-A110AA6D3D59}" type="pres">
      <dgm:prSet presAssocID="{69DA1689-1264-49FB-A6A0-27CCC6EC8708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B8D3ABE-FA33-4EA0-82DC-27CE63FB7E9A}" type="pres">
      <dgm:prSet presAssocID="{69DA1689-1264-49FB-A6A0-27CCC6EC8708}" presName="spaceRect" presStyleCnt="0"/>
      <dgm:spPr/>
    </dgm:pt>
    <dgm:pt modelId="{12264B1A-DC16-4922-99BD-A989CE8DC210}" type="pres">
      <dgm:prSet presAssocID="{69DA1689-1264-49FB-A6A0-27CCC6EC8708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16596BF-BE03-4FD0-9553-192A9FD02233}" type="pres">
      <dgm:prSet presAssocID="{79119D25-1EF9-41A1-A552-98384ED1D8FB}" presName="sibTrans" presStyleCnt="0"/>
      <dgm:spPr/>
    </dgm:pt>
    <dgm:pt modelId="{87D09420-7DA8-4687-B31A-D5AB5960EB73}" type="pres">
      <dgm:prSet presAssocID="{654FD472-AC97-45BC-BF0A-CE0FA458DCC6}" presName="compNode" presStyleCnt="0"/>
      <dgm:spPr/>
    </dgm:pt>
    <dgm:pt modelId="{210D5098-0921-42F3-8656-8217118DC45A}" type="pres">
      <dgm:prSet presAssocID="{654FD472-AC97-45BC-BF0A-CE0FA458DCC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1ABCBF1-A734-4DAD-B0E5-C7261088C00B}" type="pres">
      <dgm:prSet presAssocID="{654FD472-AC97-45BC-BF0A-CE0FA458DCC6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5910FE1-97AF-49D5-952D-7BE1E57BE60C}" type="pres">
      <dgm:prSet presAssocID="{654FD472-AC97-45BC-BF0A-CE0FA458DCC6}" presName="spaceRect" presStyleCnt="0"/>
      <dgm:spPr/>
    </dgm:pt>
    <dgm:pt modelId="{105C2430-0A00-4F24-A57C-00A4D19D65DF}" type="pres">
      <dgm:prSet presAssocID="{654FD472-AC97-45BC-BF0A-CE0FA458DCC6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E6850CE-8F23-4624-95D4-C518E41F5F78}" type="pres">
      <dgm:prSet presAssocID="{9BEEA4CF-B135-4E0E-AA3B-ACB38FE3EB1B}" presName="sibTrans" presStyleCnt="0"/>
      <dgm:spPr/>
    </dgm:pt>
    <dgm:pt modelId="{B858A468-3259-40DC-9050-F2D5F196F29D}" type="pres">
      <dgm:prSet presAssocID="{2AA00CD8-8B6F-48BD-9173-88B5140DC728}" presName="compNode" presStyleCnt="0"/>
      <dgm:spPr/>
    </dgm:pt>
    <dgm:pt modelId="{86897DB5-166E-475B-9707-807AC0213C75}" type="pres">
      <dgm:prSet presAssocID="{2AA00CD8-8B6F-48BD-9173-88B5140DC72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BFC5DC-C641-4C6C-83D2-89C3D30757DA}" type="pres">
      <dgm:prSet presAssocID="{2AA00CD8-8B6F-48BD-9173-88B5140DC7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D997A87-B535-4D33-96CB-BFBEBD504F81}" type="pres">
      <dgm:prSet presAssocID="{2AA00CD8-8B6F-48BD-9173-88B5140DC728}" presName="spaceRect" presStyleCnt="0"/>
      <dgm:spPr/>
    </dgm:pt>
    <dgm:pt modelId="{EAF2DB46-9B88-4681-B9FD-FFC0BC1CA6F8}" type="pres">
      <dgm:prSet presAssocID="{2AA00CD8-8B6F-48BD-9173-88B5140DC728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EC322C-DBED-486B-A9A8-6BC205BDF604}" srcId="{73E930F0-86A3-4203-9325-B4FA7F8A3E1B}" destId="{654FD472-AC97-45BC-BF0A-CE0FA458DCC6}" srcOrd="1" destOrd="0" parTransId="{133CE267-C706-4F65-A23F-A9991F2A69CD}" sibTransId="{9BEEA4CF-B135-4E0E-AA3B-ACB38FE3EB1B}"/>
    <dgm:cxn modelId="{9BE2D4B8-B044-4C65-B25F-CAA099AB00A5}" type="presOf" srcId="{654FD472-AC97-45BC-BF0A-CE0FA458DCC6}" destId="{105C2430-0A00-4F24-A57C-00A4D19D65DF}" srcOrd="0" destOrd="0" presId="urn:microsoft.com/office/officeart/2018/5/layout/IconLeafLabelList"/>
    <dgm:cxn modelId="{2D5FDD96-249A-4E36-81C5-FC705D55FF4A}" srcId="{73E930F0-86A3-4203-9325-B4FA7F8A3E1B}" destId="{2AA00CD8-8B6F-48BD-9173-88B5140DC728}" srcOrd="2" destOrd="0" parTransId="{F363D460-0216-4222-BEDB-F2BBF09E0911}" sibTransId="{FE0D4380-F59C-4139-ABB2-DE7D375174E5}"/>
    <dgm:cxn modelId="{9765FB30-1F72-4ABE-B9C4-B3311ACA25A6}" type="presOf" srcId="{2AA00CD8-8B6F-48BD-9173-88B5140DC728}" destId="{EAF2DB46-9B88-4681-B9FD-FFC0BC1CA6F8}" srcOrd="0" destOrd="0" presId="urn:microsoft.com/office/officeart/2018/5/layout/IconLeafLabelList"/>
    <dgm:cxn modelId="{B583D3AF-C980-4B3C-8179-7ACC91E887A9}" type="presOf" srcId="{73E930F0-86A3-4203-9325-B4FA7F8A3E1B}" destId="{A2CBD257-A11C-42DB-9717-592EFD6A7E9C}" srcOrd="0" destOrd="0" presId="urn:microsoft.com/office/officeart/2018/5/layout/IconLeafLabelList"/>
    <dgm:cxn modelId="{53A5EF85-8820-4403-842A-017169BCF609}" srcId="{73E930F0-86A3-4203-9325-B4FA7F8A3E1B}" destId="{69DA1689-1264-49FB-A6A0-27CCC6EC8708}" srcOrd="0" destOrd="0" parTransId="{CDEF2AD8-2134-4EA4-91A6-ABC31E6F62E9}" sibTransId="{79119D25-1EF9-41A1-A552-98384ED1D8FB}"/>
    <dgm:cxn modelId="{7A3A489A-34F9-41CC-82EF-EBDB5F58D1DF}" type="presOf" srcId="{69DA1689-1264-49FB-A6A0-27CCC6EC8708}" destId="{12264B1A-DC16-4922-99BD-A989CE8DC210}" srcOrd="0" destOrd="0" presId="urn:microsoft.com/office/officeart/2018/5/layout/IconLeafLabelList"/>
    <dgm:cxn modelId="{4832B1AE-90CB-4BDE-B6C7-CCEBF2D023E3}" type="presParOf" srcId="{A2CBD257-A11C-42DB-9717-592EFD6A7E9C}" destId="{EF7B00AE-0786-4163-B51E-994D473FA446}" srcOrd="0" destOrd="0" presId="urn:microsoft.com/office/officeart/2018/5/layout/IconLeafLabelList"/>
    <dgm:cxn modelId="{9C03FC15-4819-48D7-8149-6385470C62FC}" type="presParOf" srcId="{EF7B00AE-0786-4163-B51E-994D473FA446}" destId="{942B02A6-FFC6-44A6-BA39-D02470B1C52C}" srcOrd="0" destOrd="0" presId="urn:microsoft.com/office/officeart/2018/5/layout/IconLeafLabelList"/>
    <dgm:cxn modelId="{359FB332-C145-4AD2-B0F8-F493C1AF75DE}" type="presParOf" srcId="{EF7B00AE-0786-4163-B51E-994D473FA446}" destId="{A91D8ACA-7731-4686-A0DD-A110AA6D3D59}" srcOrd="1" destOrd="0" presId="urn:microsoft.com/office/officeart/2018/5/layout/IconLeafLabelList"/>
    <dgm:cxn modelId="{754D959B-766B-433D-9D01-E6F4A4BDDCE9}" type="presParOf" srcId="{EF7B00AE-0786-4163-B51E-994D473FA446}" destId="{7B8D3ABE-FA33-4EA0-82DC-27CE63FB7E9A}" srcOrd="2" destOrd="0" presId="urn:microsoft.com/office/officeart/2018/5/layout/IconLeafLabelList"/>
    <dgm:cxn modelId="{ED465162-584A-4365-B660-4C4115AC30EA}" type="presParOf" srcId="{EF7B00AE-0786-4163-B51E-994D473FA446}" destId="{12264B1A-DC16-4922-99BD-A989CE8DC210}" srcOrd="3" destOrd="0" presId="urn:microsoft.com/office/officeart/2018/5/layout/IconLeafLabelList"/>
    <dgm:cxn modelId="{38B07A38-317E-49EB-AB95-00F1AF6DACC7}" type="presParOf" srcId="{A2CBD257-A11C-42DB-9717-592EFD6A7E9C}" destId="{216596BF-BE03-4FD0-9553-192A9FD02233}" srcOrd="1" destOrd="0" presId="urn:microsoft.com/office/officeart/2018/5/layout/IconLeafLabelList"/>
    <dgm:cxn modelId="{773B4DB3-95E8-4E11-B9E8-374EED4E7397}" type="presParOf" srcId="{A2CBD257-A11C-42DB-9717-592EFD6A7E9C}" destId="{87D09420-7DA8-4687-B31A-D5AB5960EB73}" srcOrd="2" destOrd="0" presId="urn:microsoft.com/office/officeart/2018/5/layout/IconLeafLabelList"/>
    <dgm:cxn modelId="{D95EA9E3-6E15-4880-9C41-F59CBCBB27FB}" type="presParOf" srcId="{87D09420-7DA8-4687-B31A-D5AB5960EB73}" destId="{210D5098-0921-42F3-8656-8217118DC45A}" srcOrd="0" destOrd="0" presId="urn:microsoft.com/office/officeart/2018/5/layout/IconLeafLabelList"/>
    <dgm:cxn modelId="{D464F4A1-F973-499F-9B95-252BAAEFBFB9}" type="presParOf" srcId="{87D09420-7DA8-4687-B31A-D5AB5960EB73}" destId="{B1ABCBF1-A734-4DAD-B0E5-C7261088C00B}" srcOrd="1" destOrd="0" presId="urn:microsoft.com/office/officeart/2018/5/layout/IconLeafLabelList"/>
    <dgm:cxn modelId="{353DC786-8BDC-4BD4-87D4-66352469D03C}" type="presParOf" srcId="{87D09420-7DA8-4687-B31A-D5AB5960EB73}" destId="{65910FE1-97AF-49D5-952D-7BE1E57BE60C}" srcOrd="2" destOrd="0" presId="urn:microsoft.com/office/officeart/2018/5/layout/IconLeafLabelList"/>
    <dgm:cxn modelId="{DC2690A9-0401-4420-988D-C86D1E242359}" type="presParOf" srcId="{87D09420-7DA8-4687-B31A-D5AB5960EB73}" destId="{105C2430-0A00-4F24-A57C-00A4D19D65DF}" srcOrd="3" destOrd="0" presId="urn:microsoft.com/office/officeart/2018/5/layout/IconLeafLabelList"/>
    <dgm:cxn modelId="{8940BCD7-E1F5-4F1A-851B-C5B6201F43FC}" type="presParOf" srcId="{A2CBD257-A11C-42DB-9717-592EFD6A7E9C}" destId="{1E6850CE-8F23-4624-95D4-C518E41F5F78}" srcOrd="3" destOrd="0" presId="urn:microsoft.com/office/officeart/2018/5/layout/IconLeafLabelList"/>
    <dgm:cxn modelId="{EFDFCDED-D29E-42F5-A455-9D14FC1BBA6F}" type="presParOf" srcId="{A2CBD257-A11C-42DB-9717-592EFD6A7E9C}" destId="{B858A468-3259-40DC-9050-F2D5F196F29D}" srcOrd="4" destOrd="0" presId="urn:microsoft.com/office/officeart/2018/5/layout/IconLeafLabelList"/>
    <dgm:cxn modelId="{5E0ED33B-2A24-489F-865F-325E00ED7E89}" type="presParOf" srcId="{B858A468-3259-40DC-9050-F2D5F196F29D}" destId="{86897DB5-166E-475B-9707-807AC0213C75}" srcOrd="0" destOrd="0" presId="urn:microsoft.com/office/officeart/2018/5/layout/IconLeafLabelList"/>
    <dgm:cxn modelId="{CFDF97C6-D4AB-4D79-A1E5-BEDD3E357E98}" type="presParOf" srcId="{B858A468-3259-40DC-9050-F2D5F196F29D}" destId="{56BFC5DC-C641-4C6C-83D2-89C3D30757DA}" srcOrd="1" destOrd="0" presId="urn:microsoft.com/office/officeart/2018/5/layout/IconLeafLabelList"/>
    <dgm:cxn modelId="{E882B575-DB9D-4E1D-8343-CAF844EEA33B}" type="presParOf" srcId="{B858A468-3259-40DC-9050-F2D5F196F29D}" destId="{0D997A87-B535-4D33-96CB-BFBEBD504F81}" srcOrd="2" destOrd="0" presId="urn:microsoft.com/office/officeart/2018/5/layout/IconLeafLabelList"/>
    <dgm:cxn modelId="{49A64FEC-9869-43B2-B069-A49FED866617}" type="presParOf" srcId="{B858A468-3259-40DC-9050-F2D5F196F29D}" destId="{EAF2DB46-9B88-4681-B9FD-FFC0BC1CA6F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CAD2A6-0F3C-433E-B31F-157A6FC3FC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A7CE3C-5287-47FD-924E-5AB9A4E022EF}">
      <dgm:prSet/>
      <dgm:spPr/>
      <dgm:t>
        <a:bodyPr/>
        <a:lstStyle/>
        <a:p>
          <a:r>
            <a:rPr lang="en-US" b="0" baseline="0"/>
            <a:t>Communicate Directly via the "Contact" Page</a:t>
          </a:r>
          <a:endParaRPr lang="en-US"/>
        </a:p>
      </dgm:t>
    </dgm:pt>
    <dgm:pt modelId="{15B9A5D0-7BC7-4B9E-B9F5-8F5BE54376A3}" type="parTrans" cxnId="{18A4D238-0266-4C17-AE03-65A0B07FFD41}">
      <dgm:prSet/>
      <dgm:spPr/>
      <dgm:t>
        <a:bodyPr/>
        <a:lstStyle/>
        <a:p>
          <a:endParaRPr lang="en-US"/>
        </a:p>
      </dgm:t>
    </dgm:pt>
    <dgm:pt modelId="{7424B304-ECE4-4C31-804C-A5151964C9BA}" type="sibTrans" cxnId="{18A4D238-0266-4C17-AE03-65A0B07FFD41}">
      <dgm:prSet/>
      <dgm:spPr/>
      <dgm:t>
        <a:bodyPr/>
        <a:lstStyle/>
        <a:p>
          <a:endParaRPr lang="en-US"/>
        </a:p>
      </dgm:t>
    </dgm:pt>
    <dgm:pt modelId="{62C6715D-1FC1-4459-9299-1A48DDF35924}">
      <dgm:prSet/>
      <dgm:spPr/>
      <dgm:t>
        <a:bodyPr/>
        <a:lstStyle/>
        <a:p>
          <a:r>
            <a:rPr lang="en-US" b="0" baseline="0"/>
            <a:t>Engage with the Project Team</a:t>
          </a:r>
          <a:endParaRPr lang="en-US"/>
        </a:p>
      </dgm:t>
    </dgm:pt>
    <dgm:pt modelId="{077E707E-8704-462C-9437-1CCB3136EC78}" type="parTrans" cxnId="{D666968A-DCD3-494F-A9A8-C5A25528985A}">
      <dgm:prSet/>
      <dgm:spPr/>
      <dgm:t>
        <a:bodyPr/>
        <a:lstStyle/>
        <a:p>
          <a:endParaRPr lang="en-US"/>
        </a:p>
      </dgm:t>
    </dgm:pt>
    <dgm:pt modelId="{0FE14E80-0C03-4FFA-95ED-BA61D65B6A2E}" type="sibTrans" cxnId="{D666968A-DCD3-494F-A9A8-C5A25528985A}">
      <dgm:prSet/>
      <dgm:spPr/>
      <dgm:t>
        <a:bodyPr/>
        <a:lstStyle/>
        <a:p>
          <a:endParaRPr lang="en-US"/>
        </a:p>
      </dgm:t>
    </dgm:pt>
    <dgm:pt modelId="{233665CA-6320-4F10-98CF-F92DEA3EAABD}">
      <dgm:prSet/>
      <dgm:spPr/>
      <dgm:t>
        <a:bodyPr/>
        <a:lstStyle/>
        <a:p>
          <a:r>
            <a:rPr lang="en-US" b="0" baseline="0"/>
            <a:t>Address User Inquiries and Concerns Effectively</a:t>
          </a:r>
          <a:endParaRPr lang="en-US"/>
        </a:p>
      </dgm:t>
    </dgm:pt>
    <dgm:pt modelId="{8B37F1CD-ABBC-422F-A144-920844917139}" type="parTrans" cxnId="{DE2701E7-0A36-4E62-AEA0-D1B28C37704D}">
      <dgm:prSet/>
      <dgm:spPr/>
      <dgm:t>
        <a:bodyPr/>
        <a:lstStyle/>
        <a:p>
          <a:endParaRPr lang="en-US"/>
        </a:p>
      </dgm:t>
    </dgm:pt>
    <dgm:pt modelId="{46482063-29F5-4A61-9D3D-37C94D44E6C9}" type="sibTrans" cxnId="{DE2701E7-0A36-4E62-AEA0-D1B28C37704D}">
      <dgm:prSet/>
      <dgm:spPr/>
      <dgm:t>
        <a:bodyPr/>
        <a:lstStyle/>
        <a:p>
          <a:endParaRPr lang="en-US"/>
        </a:p>
      </dgm:t>
    </dgm:pt>
    <dgm:pt modelId="{09FE793C-13F4-4121-BABF-D7FE9854D95A}" type="pres">
      <dgm:prSet presAssocID="{C7CAD2A6-0F3C-433E-B31F-157A6FC3FC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A9B4D0-0F28-4525-B39D-B8BE5B1EEB3F}" type="pres">
      <dgm:prSet presAssocID="{D3A7CE3C-5287-47FD-924E-5AB9A4E022EF}" presName="compNode" presStyleCnt="0"/>
      <dgm:spPr/>
    </dgm:pt>
    <dgm:pt modelId="{9F719E2A-60AC-4BAC-8448-6F5E6A665AE4}" type="pres">
      <dgm:prSet presAssocID="{D3A7CE3C-5287-47FD-924E-5AB9A4E022EF}" presName="bgRect" presStyleLbl="bgShp" presStyleIdx="0" presStyleCnt="3"/>
      <dgm:spPr/>
    </dgm:pt>
    <dgm:pt modelId="{371C9E27-D4D5-4432-A7AB-57C8972AC1C7}" type="pres">
      <dgm:prSet presAssocID="{D3A7CE3C-5287-47FD-924E-5AB9A4E022EF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8775E14-B90D-4A3A-8848-6521D38D027C}" type="pres">
      <dgm:prSet presAssocID="{D3A7CE3C-5287-47FD-924E-5AB9A4E022EF}" presName="spaceRect" presStyleCnt="0"/>
      <dgm:spPr/>
    </dgm:pt>
    <dgm:pt modelId="{65DF3B84-03CE-429D-8D67-C03AF25872D7}" type="pres">
      <dgm:prSet presAssocID="{D3A7CE3C-5287-47FD-924E-5AB9A4E022EF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B1F9307-5CE5-4F3B-B34F-0365DE64AE63}" type="pres">
      <dgm:prSet presAssocID="{7424B304-ECE4-4C31-804C-A5151964C9BA}" presName="sibTrans" presStyleCnt="0"/>
      <dgm:spPr/>
    </dgm:pt>
    <dgm:pt modelId="{9A72AE3F-F6BD-46A5-B52C-B66A7B7B6D21}" type="pres">
      <dgm:prSet presAssocID="{62C6715D-1FC1-4459-9299-1A48DDF35924}" presName="compNode" presStyleCnt="0"/>
      <dgm:spPr/>
    </dgm:pt>
    <dgm:pt modelId="{B35889B6-63A2-43B3-BDE1-9EB9BF90DF64}" type="pres">
      <dgm:prSet presAssocID="{62C6715D-1FC1-4459-9299-1A48DDF35924}" presName="bgRect" presStyleLbl="bgShp" presStyleIdx="1" presStyleCnt="3"/>
      <dgm:spPr/>
    </dgm:pt>
    <dgm:pt modelId="{C40A0543-2543-419C-AA71-6302B3D25CC7}" type="pres">
      <dgm:prSet presAssocID="{62C6715D-1FC1-4459-9299-1A48DDF35924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6DDC8DE-5E1D-4E2C-B0BE-F730A372C55E}" type="pres">
      <dgm:prSet presAssocID="{62C6715D-1FC1-4459-9299-1A48DDF35924}" presName="spaceRect" presStyleCnt="0"/>
      <dgm:spPr/>
    </dgm:pt>
    <dgm:pt modelId="{90DBA35C-6668-4512-890E-F069F8929333}" type="pres">
      <dgm:prSet presAssocID="{62C6715D-1FC1-4459-9299-1A48DDF35924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05915BC-AD19-48D6-8245-2BC42E1D2C8C}" type="pres">
      <dgm:prSet presAssocID="{0FE14E80-0C03-4FFA-95ED-BA61D65B6A2E}" presName="sibTrans" presStyleCnt="0"/>
      <dgm:spPr/>
    </dgm:pt>
    <dgm:pt modelId="{5E8EBBFB-FD59-4FD1-92CA-EDD63A3C3AAB}" type="pres">
      <dgm:prSet presAssocID="{233665CA-6320-4F10-98CF-F92DEA3EAABD}" presName="compNode" presStyleCnt="0"/>
      <dgm:spPr/>
    </dgm:pt>
    <dgm:pt modelId="{4B3A70BB-5BC6-47E2-9DA7-05D43131310B}" type="pres">
      <dgm:prSet presAssocID="{233665CA-6320-4F10-98CF-F92DEA3EAABD}" presName="bgRect" presStyleLbl="bgShp" presStyleIdx="2" presStyleCnt="3"/>
      <dgm:spPr/>
    </dgm:pt>
    <dgm:pt modelId="{D0A23417-64FB-4EF8-BBF8-0EBE63D624D6}" type="pres">
      <dgm:prSet presAssocID="{233665CA-6320-4F10-98CF-F92DEA3EAABD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1F6EA0E-1460-470C-8F86-FBD4990517C6}" type="pres">
      <dgm:prSet presAssocID="{233665CA-6320-4F10-98CF-F92DEA3EAABD}" presName="spaceRect" presStyleCnt="0"/>
      <dgm:spPr/>
    </dgm:pt>
    <dgm:pt modelId="{77277C15-B50F-4F2A-BA2E-41728720AF4D}" type="pres">
      <dgm:prSet presAssocID="{233665CA-6320-4F10-98CF-F92DEA3EAAB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9CA0F-44DC-4089-AB16-DB4D85105B3B}" type="presOf" srcId="{C7CAD2A6-0F3C-433E-B31F-157A6FC3FCCA}" destId="{09FE793C-13F4-4121-BABF-D7FE9854D95A}" srcOrd="0" destOrd="0" presId="urn:microsoft.com/office/officeart/2018/2/layout/IconVerticalSolidList"/>
    <dgm:cxn modelId="{18A4D238-0266-4C17-AE03-65A0B07FFD41}" srcId="{C7CAD2A6-0F3C-433E-B31F-157A6FC3FCCA}" destId="{D3A7CE3C-5287-47FD-924E-5AB9A4E022EF}" srcOrd="0" destOrd="0" parTransId="{15B9A5D0-7BC7-4B9E-B9F5-8F5BE54376A3}" sibTransId="{7424B304-ECE4-4C31-804C-A5151964C9BA}"/>
    <dgm:cxn modelId="{35F5FC8B-239E-4BC8-B9B3-B9A4D2FF6BE9}" type="presOf" srcId="{62C6715D-1FC1-4459-9299-1A48DDF35924}" destId="{90DBA35C-6668-4512-890E-F069F8929333}" srcOrd="0" destOrd="0" presId="urn:microsoft.com/office/officeart/2018/2/layout/IconVerticalSolidList"/>
    <dgm:cxn modelId="{DE2701E7-0A36-4E62-AEA0-D1B28C37704D}" srcId="{C7CAD2A6-0F3C-433E-B31F-157A6FC3FCCA}" destId="{233665CA-6320-4F10-98CF-F92DEA3EAABD}" srcOrd="2" destOrd="0" parTransId="{8B37F1CD-ABBC-422F-A144-920844917139}" sibTransId="{46482063-29F5-4A61-9D3D-37C94D44E6C9}"/>
    <dgm:cxn modelId="{4C5764C2-26B2-41AC-9D79-40495E4711CF}" type="presOf" srcId="{233665CA-6320-4F10-98CF-F92DEA3EAABD}" destId="{77277C15-B50F-4F2A-BA2E-41728720AF4D}" srcOrd="0" destOrd="0" presId="urn:microsoft.com/office/officeart/2018/2/layout/IconVerticalSolidList"/>
    <dgm:cxn modelId="{D666968A-DCD3-494F-A9A8-C5A25528985A}" srcId="{C7CAD2A6-0F3C-433E-B31F-157A6FC3FCCA}" destId="{62C6715D-1FC1-4459-9299-1A48DDF35924}" srcOrd="1" destOrd="0" parTransId="{077E707E-8704-462C-9437-1CCB3136EC78}" sibTransId="{0FE14E80-0C03-4FFA-95ED-BA61D65B6A2E}"/>
    <dgm:cxn modelId="{AA817454-A874-489E-82C5-8B16CB1AA825}" type="presOf" srcId="{D3A7CE3C-5287-47FD-924E-5AB9A4E022EF}" destId="{65DF3B84-03CE-429D-8D67-C03AF25872D7}" srcOrd="0" destOrd="0" presId="urn:microsoft.com/office/officeart/2018/2/layout/IconVerticalSolidList"/>
    <dgm:cxn modelId="{F1F4A3F8-1CBA-45BE-82E1-F435505A511D}" type="presParOf" srcId="{09FE793C-13F4-4121-BABF-D7FE9854D95A}" destId="{5CA9B4D0-0F28-4525-B39D-B8BE5B1EEB3F}" srcOrd="0" destOrd="0" presId="urn:microsoft.com/office/officeart/2018/2/layout/IconVerticalSolidList"/>
    <dgm:cxn modelId="{39B25D29-B256-434F-BA3B-63E85F4D6B9A}" type="presParOf" srcId="{5CA9B4D0-0F28-4525-B39D-B8BE5B1EEB3F}" destId="{9F719E2A-60AC-4BAC-8448-6F5E6A665AE4}" srcOrd="0" destOrd="0" presId="urn:microsoft.com/office/officeart/2018/2/layout/IconVerticalSolidList"/>
    <dgm:cxn modelId="{856C6570-D59D-448A-8DB8-071C41700A99}" type="presParOf" srcId="{5CA9B4D0-0F28-4525-B39D-B8BE5B1EEB3F}" destId="{371C9E27-D4D5-4432-A7AB-57C8972AC1C7}" srcOrd="1" destOrd="0" presId="urn:microsoft.com/office/officeart/2018/2/layout/IconVerticalSolidList"/>
    <dgm:cxn modelId="{3B379FCF-B588-4A02-B1F1-92199F7E6FAB}" type="presParOf" srcId="{5CA9B4D0-0F28-4525-B39D-B8BE5B1EEB3F}" destId="{E8775E14-B90D-4A3A-8848-6521D38D027C}" srcOrd="2" destOrd="0" presId="urn:microsoft.com/office/officeart/2018/2/layout/IconVerticalSolidList"/>
    <dgm:cxn modelId="{7562F3C0-9A0C-4121-A86F-D0BB542AA5F4}" type="presParOf" srcId="{5CA9B4D0-0F28-4525-B39D-B8BE5B1EEB3F}" destId="{65DF3B84-03CE-429D-8D67-C03AF25872D7}" srcOrd="3" destOrd="0" presId="urn:microsoft.com/office/officeart/2018/2/layout/IconVerticalSolidList"/>
    <dgm:cxn modelId="{B3033B06-9B20-483E-BF7D-3DF37AE9A8E2}" type="presParOf" srcId="{09FE793C-13F4-4121-BABF-D7FE9854D95A}" destId="{6B1F9307-5CE5-4F3B-B34F-0365DE64AE63}" srcOrd="1" destOrd="0" presId="urn:microsoft.com/office/officeart/2018/2/layout/IconVerticalSolidList"/>
    <dgm:cxn modelId="{34CADD3A-B6E4-4A32-902A-03B283245883}" type="presParOf" srcId="{09FE793C-13F4-4121-BABF-D7FE9854D95A}" destId="{9A72AE3F-F6BD-46A5-B52C-B66A7B7B6D21}" srcOrd="2" destOrd="0" presId="urn:microsoft.com/office/officeart/2018/2/layout/IconVerticalSolidList"/>
    <dgm:cxn modelId="{FAEDCAE2-5AA1-4F42-99FC-21393E66F928}" type="presParOf" srcId="{9A72AE3F-F6BD-46A5-B52C-B66A7B7B6D21}" destId="{B35889B6-63A2-43B3-BDE1-9EB9BF90DF64}" srcOrd="0" destOrd="0" presId="urn:microsoft.com/office/officeart/2018/2/layout/IconVerticalSolidList"/>
    <dgm:cxn modelId="{411989D5-CD9B-4B33-A993-99D9BF4B69EF}" type="presParOf" srcId="{9A72AE3F-F6BD-46A5-B52C-B66A7B7B6D21}" destId="{C40A0543-2543-419C-AA71-6302B3D25CC7}" srcOrd="1" destOrd="0" presId="urn:microsoft.com/office/officeart/2018/2/layout/IconVerticalSolidList"/>
    <dgm:cxn modelId="{49003BA9-1875-4C27-97E7-F070A47D6603}" type="presParOf" srcId="{9A72AE3F-F6BD-46A5-B52C-B66A7B7B6D21}" destId="{66DDC8DE-5E1D-4E2C-B0BE-F730A372C55E}" srcOrd="2" destOrd="0" presId="urn:microsoft.com/office/officeart/2018/2/layout/IconVerticalSolidList"/>
    <dgm:cxn modelId="{FD1C7FD1-B56F-4F4F-AA11-167146A406EC}" type="presParOf" srcId="{9A72AE3F-F6BD-46A5-B52C-B66A7B7B6D21}" destId="{90DBA35C-6668-4512-890E-F069F8929333}" srcOrd="3" destOrd="0" presId="urn:microsoft.com/office/officeart/2018/2/layout/IconVerticalSolidList"/>
    <dgm:cxn modelId="{54A39794-48DE-4AFE-8BE2-E3B7E2A4F03D}" type="presParOf" srcId="{09FE793C-13F4-4121-BABF-D7FE9854D95A}" destId="{E05915BC-AD19-48D6-8245-2BC42E1D2C8C}" srcOrd="3" destOrd="0" presId="urn:microsoft.com/office/officeart/2018/2/layout/IconVerticalSolidList"/>
    <dgm:cxn modelId="{EFB0E1A1-7932-49B1-933A-3DF22B0768FD}" type="presParOf" srcId="{09FE793C-13F4-4121-BABF-D7FE9854D95A}" destId="{5E8EBBFB-FD59-4FD1-92CA-EDD63A3C3AAB}" srcOrd="4" destOrd="0" presId="urn:microsoft.com/office/officeart/2018/2/layout/IconVerticalSolidList"/>
    <dgm:cxn modelId="{49904BB7-635E-410D-8AD1-5FD2B467839A}" type="presParOf" srcId="{5E8EBBFB-FD59-4FD1-92CA-EDD63A3C3AAB}" destId="{4B3A70BB-5BC6-47E2-9DA7-05D43131310B}" srcOrd="0" destOrd="0" presId="urn:microsoft.com/office/officeart/2018/2/layout/IconVerticalSolidList"/>
    <dgm:cxn modelId="{28488C1A-BB7C-4317-8762-317CA12E3861}" type="presParOf" srcId="{5E8EBBFB-FD59-4FD1-92CA-EDD63A3C3AAB}" destId="{D0A23417-64FB-4EF8-BBF8-0EBE63D624D6}" srcOrd="1" destOrd="0" presId="urn:microsoft.com/office/officeart/2018/2/layout/IconVerticalSolidList"/>
    <dgm:cxn modelId="{239ED195-2E75-4374-BA9C-323C2C0B96C3}" type="presParOf" srcId="{5E8EBBFB-FD59-4FD1-92CA-EDD63A3C3AAB}" destId="{B1F6EA0E-1460-470C-8F86-FBD4990517C6}" srcOrd="2" destOrd="0" presId="urn:microsoft.com/office/officeart/2018/2/layout/IconVerticalSolidList"/>
    <dgm:cxn modelId="{1F58FE69-E431-4C2A-BD0E-9A7E0E531035}" type="presParOf" srcId="{5E8EBBFB-FD59-4FD1-92CA-EDD63A3C3AAB}" destId="{77277C15-B50F-4F2A-BA2E-41728720AF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AD7347-A337-4334-BCC1-0E4E4757B39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A4F6937-79E2-4063-80E8-428D9FF13C31}">
      <dgm:prSet/>
      <dgm:spPr/>
      <dgm:t>
        <a:bodyPr/>
        <a:lstStyle/>
        <a:p>
          <a:pPr>
            <a:defRPr cap="all"/>
          </a:pPr>
          <a:r>
            <a:rPr lang="en-US" b="0" baseline="0"/>
            <a:t>Empowering Journey Planning</a:t>
          </a:r>
          <a:endParaRPr lang="en-US"/>
        </a:p>
      </dgm:t>
    </dgm:pt>
    <dgm:pt modelId="{E0BC554B-B268-40CE-A691-1A1BA5DD3BC6}" type="parTrans" cxnId="{1DC87793-3B9E-42E0-B40D-B1AE4B54B9C7}">
      <dgm:prSet/>
      <dgm:spPr/>
      <dgm:t>
        <a:bodyPr/>
        <a:lstStyle/>
        <a:p>
          <a:endParaRPr lang="en-US"/>
        </a:p>
      </dgm:t>
    </dgm:pt>
    <dgm:pt modelId="{57B9E156-A54F-41B8-94ED-F6BA991C9995}" type="sibTrans" cxnId="{1DC87793-3B9E-42E0-B40D-B1AE4B54B9C7}">
      <dgm:prSet/>
      <dgm:spPr/>
      <dgm:t>
        <a:bodyPr/>
        <a:lstStyle/>
        <a:p>
          <a:endParaRPr lang="en-US"/>
        </a:p>
      </dgm:t>
    </dgm:pt>
    <dgm:pt modelId="{72E141AD-1003-42A0-B4F2-7565AB227D45}">
      <dgm:prSet/>
      <dgm:spPr/>
      <dgm:t>
        <a:bodyPr/>
        <a:lstStyle/>
        <a:p>
          <a:pPr>
            <a:defRPr cap="all"/>
          </a:pPr>
          <a:r>
            <a:rPr lang="en-US" b="0" baseline="0"/>
            <a:t>Employing Graph Theory Algorithms</a:t>
          </a:r>
          <a:endParaRPr lang="en-US"/>
        </a:p>
      </dgm:t>
    </dgm:pt>
    <dgm:pt modelId="{952B66F3-AC56-43E3-88F1-53D45C6484C4}" type="parTrans" cxnId="{0B8A377E-80F9-4863-B54A-8EDCEE26B1A4}">
      <dgm:prSet/>
      <dgm:spPr/>
      <dgm:t>
        <a:bodyPr/>
        <a:lstStyle/>
        <a:p>
          <a:endParaRPr lang="en-US"/>
        </a:p>
      </dgm:t>
    </dgm:pt>
    <dgm:pt modelId="{32F711AC-07E6-4CB8-BD34-BA6E4C9997F9}" type="sibTrans" cxnId="{0B8A377E-80F9-4863-B54A-8EDCEE26B1A4}">
      <dgm:prSet/>
      <dgm:spPr/>
      <dgm:t>
        <a:bodyPr/>
        <a:lstStyle/>
        <a:p>
          <a:endParaRPr lang="en-US"/>
        </a:p>
      </dgm:t>
    </dgm:pt>
    <dgm:pt modelId="{DFD0FF9A-6C6C-4B4D-9F35-F5B053E6AF06}">
      <dgm:prSet/>
      <dgm:spPr/>
      <dgm:t>
        <a:bodyPr/>
        <a:lstStyle/>
        <a:p>
          <a:pPr>
            <a:defRPr cap="all"/>
          </a:pPr>
          <a:r>
            <a:rPr lang="en-US" b="0" baseline="0"/>
            <a:t>Harnessing User-Contributed Data</a:t>
          </a:r>
          <a:endParaRPr lang="en-US"/>
        </a:p>
      </dgm:t>
    </dgm:pt>
    <dgm:pt modelId="{CB02B7DD-53B2-45A7-B83C-17BB6EC8D5F1}" type="parTrans" cxnId="{35AD74E8-FECF-4DB9-B96E-00BD1F6C311B}">
      <dgm:prSet/>
      <dgm:spPr/>
      <dgm:t>
        <a:bodyPr/>
        <a:lstStyle/>
        <a:p>
          <a:endParaRPr lang="en-US"/>
        </a:p>
      </dgm:t>
    </dgm:pt>
    <dgm:pt modelId="{9D0AC63C-8443-41FD-9E83-D64F496A9F80}" type="sibTrans" cxnId="{35AD74E8-FECF-4DB9-B96E-00BD1F6C311B}">
      <dgm:prSet/>
      <dgm:spPr/>
      <dgm:t>
        <a:bodyPr/>
        <a:lstStyle/>
        <a:p>
          <a:endParaRPr lang="en-US"/>
        </a:p>
      </dgm:t>
    </dgm:pt>
    <dgm:pt modelId="{8EB0C9AB-9F2D-4C1D-8A3D-6E9CF2474B6A}" type="pres">
      <dgm:prSet presAssocID="{74AD7347-A337-4334-BCC1-0E4E4757B39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2A6FD-DC7B-4076-924D-C33F0DA71519}" type="pres">
      <dgm:prSet presAssocID="{2A4F6937-79E2-4063-80E8-428D9FF13C31}" presName="compNode" presStyleCnt="0"/>
      <dgm:spPr/>
    </dgm:pt>
    <dgm:pt modelId="{143CC36F-BDF9-4F03-A55E-DF512715D732}" type="pres">
      <dgm:prSet presAssocID="{2A4F6937-79E2-4063-80E8-428D9FF13C3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DDFA6A0-4985-46ED-A575-840CF3C7D370}" type="pres">
      <dgm:prSet presAssocID="{2A4F6937-79E2-4063-80E8-428D9FF13C31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347BCE3-EF8A-4D3A-94ED-CBDA18704FCF}" type="pres">
      <dgm:prSet presAssocID="{2A4F6937-79E2-4063-80E8-428D9FF13C31}" presName="spaceRect" presStyleCnt="0"/>
      <dgm:spPr/>
    </dgm:pt>
    <dgm:pt modelId="{B76FEAD7-0B75-4222-B2DB-D8C844EF18CA}" type="pres">
      <dgm:prSet presAssocID="{2A4F6937-79E2-4063-80E8-428D9FF13C31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A1131F2-8AB2-458E-9491-65DE9FB9330B}" type="pres">
      <dgm:prSet presAssocID="{57B9E156-A54F-41B8-94ED-F6BA991C9995}" presName="sibTrans" presStyleCnt="0"/>
      <dgm:spPr/>
    </dgm:pt>
    <dgm:pt modelId="{5621C4EB-5723-4007-BA40-3CD6243D7B42}" type="pres">
      <dgm:prSet presAssocID="{72E141AD-1003-42A0-B4F2-7565AB227D45}" presName="compNode" presStyleCnt="0"/>
      <dgm:spPr/>
    </dgm:pt>
    <dgm:pt modelId="{18750D1B-3CD2-4E3D-91C9-1C4C5F153FBB}" type="pres">
      <dgm:prSet presAssocID="{72E141AD-1003-42A0-B4F2-7565AB227D4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B64328E-4078-4ED8-A59D-1CFA5185D001}" type="pres">
      <dgm:prSet presAssocID="{72E141AD-1003-42A0-B4F2-7565AB227D45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45F5DEF-455A-452E-86FD-3D5A154398DF}" type="pres">
      <dgm:prSet presAssocID="{72E141AD-1003-42A0-B4F2-7565AB227D45}" presName="spaceRect" presStyleCnt="0"/>
      <dgm:spPr/>
    </dgm:pt>
    <dgm:pt modelId="{FF7C7338-2483-4B73-85CD-4B7D1198014A}" type="pres">
      <dgm:prSet presAssocID="{72E141AD-1003-42A0-B4F2-7565AB227D4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32B5CC5-5B11-4E9F-8152-F49D8F650715}" type="pres">
      <dgm:prSet presAssocID="{32F711AC-07E6-4CB8-BD34-BA6E4C9997F9}" presName="sibTrans" presStyleCnt="0"/>
      <dgm:spPr/>
    </dgm:pt>
    <dgm:pt modelId="{CE90BFCF-2B05-488A-ACF9-B55C11C472E2}" type="pres">
      <dgm:prSet presAssocID="{DFD0FF9A-6C6C-4B4D-9F35-F5B053E6AF06}" presName="compNode" presStyleCnt="0"/>
      <dgm:spPr/>
    </dgm:pt>
    <dgm:pt modelId="{90320CA2-165C-44CB-836C-C81F61AC7443}" type="pres">
      <dgm:prSet presAssocID="{DFD0FF9A-6C6C-4B4D-9F35-F5B053E6AF0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A41B8DB-06F6-40C9-8FF8-1ED7ADBDA191}" type="pres">
      <dgm:prSet presAssocID="{DFD0FF9A-6C6C-4B4D-9F35-F5B053E6AF06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A821CC1-78D0-48F3-B7C2-EB80C5EC2369}" type="pres">
      <dgm:prSet presAssocID="{DFD0FF9A-6C6C-4B4D-9F35-F5B053E6AF06}" presName="spaceRect" presStyleCnt="0"/>
      <dgm:spPr/>
    </dgm:pt>
    <dgm:pt modelId="{418430A4-25AC-4FF7-BE0F-5AF5F280F5F8}" type="pres">
      <dgm:prSet presAssocID="{DFD0FF9A-6C6C-4B4D-9F35-F5B053E6AF06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33195-9F21-40A8-85BC-7164590DF998}" type="presOf" srcId="{72E141AD-1003-42A0-B4F2-7565AB227D45}" destId="{FF7C7338-2483-4B73-85CD-4B7D1198014A}" srcOrd="0" destOrd="0" presId="urn:microsoft.com/office/officeart/2018/5/layout/IconLeafLabelList"/>
    <dgm:cxn modelId="{35AD74E8-FECF-4DB9-B96E-00BD1F6C311B}" srcId="{74AD7347-A337-4334-BCC1-0E4E4757B39D}" destId="{DFD0FF9A-6C6C-4B4D-9F35-F5B053E6AF06}" srcOrd="2" destOrd="0" parTransId="{CB02B7DD-53B2-45A7-B83C-17BB6EC8D5F1}" sibTransId="{9D0AC63C-8443-41FD-9E83-D64F496A9F80}"/>
    <dgm:cxn modelId="{ADA0C8E2-15E4-4BBE-B8A1-59D521FAD274}" type="presOf" srcId="{74AD7347-A337-4334-BCC1-0E4E4757B39D}" destId="{8EB0C9AB-9F2D-4C1D-8A3D-6E9CF2474B6A}" srcOrd="0" destOrd="0" presId="urn:microsoft.com/office/officeart/2018/5/layout/IconLeafLabelList"/>
    <dgm:cxn modelId="{1DC87793-3B9E-42E0-B40D-B1AE4B54B9C7}" srcId="{74AD7347-A337-4334-BCC1-0E4E4757B39D}" destId="{2A4F6937-79E2-4063-80E8-428D9FF13C31}" srcOrd="0" destOrd="0" parTransId="{E0BC554B-B268-40CE-A691-1A1BA5DD3BC6}" sibTransId="{57B9E156-A54F-41B8-94ED-F6BA991C9995}"/>
    <dgm:cxn modelId="{0979941A-3CC3-447E-AFB8-0FE09FCFF582}" type="presOf" srcId="{DFD0FF9A-6C6C-4B4D-9F35-F5B053E6AF06}" destId="{418430A4-25AC-4FF7-BE0F-5AF5F280F5F8}" srcOrd="0" destOrd="0" presId="urn:microsoft.com/office/officeart/2018/5/layout/IconLeafLabelList"/>
    <dgm:cxn modelId="{0B8A377E-80F9-4863-B54A-8EDCEE26B1A4}" srcId="{74AD7347-A337-4334-BCC1-0E4E4757B39D}" destId="{72E141AD-1003-42A0-B4F2-7565AB227D45}" srcOrd="1" destOrd="0" parTransId="{952B66F3-AC56-43E3-88F1-53D45C6484C4}" sibTransId="{32F711AC-07E6-4CB8-BD34-BA6E4C9997F9}"/>
    <dgm:cxn modelId="{C96AA235-FF87-44C5-86D2-03CA2B9B2998}" type="presOf" srcId="{2A4F6937-79E2-4063-80E8-428D9FF13C31}" destId="{B76FEAD7-0B75-4222-B2DB-D8C844EF18CA}" srcOrd="0" destOrd="0" presId="urn:microsoft.com/office/officeart/2018/5/layout/IconLeafLabelList"/>
    <dgm:cxn modelId="{1D757EC6-EC17-4DE7-BDE0-4721D54A48B8}" type="presParOf" srcId="{8EB0C9AB-9F2D-4C1D-8A3D-6E9CF2474B6A}" destId="{D442A6FD-DC7B-4076-924D-C33F0DA71519}" srcOrd="0" destOrd="0" presId="urn:microsoft.com/office/officeart/2018/5/layout/IconLeafLabelList"/>
    <dgm:cxn modelId="{E5ED5992-DD84-4E7A-BC92-FE075607B763}" type="presParOf" srcId="{D442A6FD-DC7B-4076-924D-C33F0DA71519}" destId="{143CC36F-BDF9-4F03-A55E-DF512715D732}" srcOrd="0" destOrd="0" presId="urn:microsoft.com/office/officeart/2018/5/layout/IconLeafLabelList"/>
    <dgm:cxn modelId="{7B0AD6D9-C15F-48FB-8B49-E7806133C265}" type="presParOf" srcId="{D442A6FD-DC7B-4076-924D-C33F0DA71519}" destId="{4DDFA6A0-4985-46ED-A575-840CF3C7D370}" srcOrd="1" destOrd="0" presId="urn:microsoft.com/office/officeart/2018/5/layout/IconLeafLabelList"/>
    <dgm:cxn modelId="{AD2BEDC4-F4FA-44D0-849A-BDA581278F75}" type="presParOf" srcId="{D442A6FD-DC7B-4076-924D-C33F0DA71519}" destId="{C347BCE3-EF8A-4D3A-94ED-CBDA18704FCF}" srcOrd="2" destOrd="0" presId="urn:microsoft.com/office/officeart/2018/5/layout/IconLeafLabelList"/>
    <dgm:cxn modelId="{3E75C94B-0BD2-4EBF-A76B-0CF30F5A4FDE}" type="presParOf" srcId="{D442A6FD-DC7B-4076-924D-C33F0DA71519}" destId="{B76FEAD7-0B75-4222-B2DB-D8C844EF18CA}" srcOrd="3" destOrd="0" presId="urn:microsoft.com/office/officeart/2018/5/layout/IconLeafLabelList"/>
    <dgm:cxn modelId="{E309E87C-31E2-4B89-A3E9-2A4525CDC1EC}" type="presParOf" srcId="{8EB0C9AB-9F2D-4C1D-8A3D-6E9CF2474B6A}" destId="{CA1131F2-8AB2-458E-9491-65DE9FB9330B}" srcOrd="1" destOrd="0" presId="urn:microsoft.com/office/officeart/2018/5/layout/IconLeafLabelList"/>
    <dgm:cxn modelId="{1BA55EB7-9CA6-4A3F-848C-FEFA6AF2F897}" type="presParOf" srcId="{8EB0C9AB-9F2D-4C1D-8A3D-6E9CF2474B6A}" destId="{5621C4EB-5723-4007-BA40-3CD6243D7B42}" srcOrd="2" destOrd="0" presId="urn:microsoft.com/office/officeart/2018/5/layout/IconLeafLabelList"/>
    <dgm:cxn modelId="{4714EAF9-2E0A-4BAF-BF05-06DF6F363D13}" type="presParOf" srcId="{5621C4EB-5723-4007-BA40-3CD6243D7B42}" destId="{18750D1B-3CD2-4E3D-91C9-1C4C5F153FBB}" srcOrd="0" destOrd="0" presId="urn:microsoft.com/office/officeart/2018/5/layout/IconLeafLabelList"/>
    <dgm:cxn modelId="{71BCF900-B599-4C36-9215-7FCFA0F037AF}" type="presParOf" srcId="{5621C4EB-5723-4007-BA40-3CD6243D7B42}" destId="{6B64328E-4078-4ED8-A59D-1CFA5185D001}" srcOrd="1" destOrd="0" presId="urn:microsoft.com/office/officeart/2018/5/layout/IconLeafLabelList"/>
    <dgm:cxn modelId="{AC1635D5-AE1C-44C6-A236-6A40F75D1E38}" type="presParOf" srcId="{5621C4EB-5723-4007-BA40-3CD6243D7B42}" destId="{145F5DEF-455A-452E-86FD-3D5A154398DF}" srcOrd="2" destOrd="0" presId="urn:microsoft.com/office/officeart/2018/5/layout/IconLeafLabelList"/>
    <dgm:cxn modelId="{7B40787B-AC9B-4A35-93F2-C514C4445A91}" type="presParOf" srcId="{5621C4EB-5723-4007-BA40-3CD6243D7B42}" destId="{FF7C7338-2483-4B73-85CD-4B7D1198014A}" srcOrd="3" destOrd="0" presId="urn:microsoft.com/office/officeart/2018/5/layout/IconLeafLabelList"/>
    <dgm:cxn modelId="{F6222B93-0610-4597-BDFB-44E224EC2FD8}" type="presParOf" srcId="{8EB0C9AB-9F2D-4C1D-8A3D-6E9CF2474B6A}" destId="{A32B5CC5-5B11-4E9F-8152-F49D8F650715}" srcOrd="3" destOrd="0" presId="urn:microsoft.com/office/officeart/2018/5/layout/IconLeafLabelList"/>
    <dgm:cxn modelId="{B04EC4EE-CE6E-4AFF-8367-32469E16B403}" type="presParOf" srcId="{8EB0C9AB-9F2D-4C1D-8A3D-6E9CF2474B6A}" destId="{CE90BFCF-2B05-488A-ACF9-B55C11C472E2}" srcOrd="4" destOrd="0" presId="urn:microsoft.com/office/officeart/2018/5/layout/IconLeafLabelList"/>
    <dgm:cxn modelId="{07B7543C-569C-4BFE-A9F2-A91AB538B916}" type="presParOf" srcId="{CE90BFCF-2B05-488A-ACF9-B55C11C472E2}" destId="{90320CA2-165C-44CB-836C-C81F61AC7443}" srcOrd="0" destOrd="0" presId="urn:microsoft.com/office/officeart/2018/5/layout/IconLeafLabelList"/>
    <dgm:cxn modelId="{E279062B-0616-49A9-9544-76018097EF69}" type="presParOf" srcId="{CE90BFCF-2B05-488A-ACF9-B55C11C472E2}" destId="{8A41B8DB-06F6-40C9-8FF8-1ED7ADBDA191}" srcOrd="1" destOrd="0" presId="urn:microsoft.com/office/officeart/2018/5/layout/IconLeafLabelList"/>
    <dgm:cxn modelId="{6C9C3ED6-4CC7-4519-959A-990B97E814AB}" type="presParOf" srcId="{CE90BFCF-2B05-488A-ACF9-B55C11C472E2}" destId="{4A821CC1-78D0-48F3-B7C2-EB80C5EC2369}" srcOrd="2" destOrd="0" presId="urn:microsoft.com/office/officeart/2018/5/layout/IconLeafLabelList"/>
    <dgm:cxn modelId="{223B3482-CA4E-4DB6-BB34-252D89C3FF72}" type="presParOf" srcId="{CE90BFCF-2B05-488A-ACF9-B55C11C472E2}" destId="{418430A4-25AC-4FF7-BE0F-5AF5F280F5F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BD4D8-F764-4225-BCD2-3D84F7D36EF8}">
      <dsp:nvSpPr>
        <dsp:cNvPr id="0" name=""/>
        <dsp:cNvSpPr/>
      </dsp:nvSpPr>
      <dsp:spPr>
        <a:xfrm>
          <a:off x="1194408" y="18268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166BB-94C8-418D-B916-91155B886B6E}">
      <dsp:nvSpPr>
        <dsp:cNvPr id="0" name=""/>
        <dsp:cNvSpPr/>
      </dsp:nvSpPr>
      <dsp:spPr>
        <a:xfrm>
          <a:off x="1625845" y="449705"/>
          <a:ext cx="1161562" cy="11615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FF22B-0791-4132-A468-E17F541ACE57}">
      <dsp:nvSpPr>
        <dsp:cNvPr id="0" name=""/>
        <dsp:cNvSpPr/>
      </dsp:nvSpPr>
      <dsp:spPr>
        <a:xfrm>
          <a:off x="547251" y="267326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Welcome to the Jabo App Presentation</a:t>
          </a:r>
          <a:endParaRPr lang="en-US" sz="1800" kern="1200"/>
        </a:p>
      </dsp:txBody>
      <dsp:txXfrm>
        <a:off x="547251" y="2673268"/>
        <a:ext cx="3318750" cy="720000"/>
      </dsp:txXfrm>
    </dsp:sp>
    <dsp:sp modelId="{CCCE1347-9CD6-4A7F-A381-3BBDB05B8703}">
      <dsp:nvSpPr>
        <dsp:cNvPr id="0" name=""/>
        <dsp:cNvSpPr/>
      </dsp:nvSpPr>
      <dsp:spPr>
        <a:xfrm>
          <a:off x="5093939" y="18268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A2E48-A685-4E7A-9791-D8B7DF0D168F}">
      <dsp:nvSpPr>
        <dsp:cNvPr id="0" name=""/>
        <dsp:cNvSpPr/>
      </dsp:nvSpPr>
      <dsp:spPr>
        <a:xfrm>
          <a:off x="5525376" y="44970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D4E76-6141-41D6-885B-6A43799540E9}">
      <dsp:nvSpPr>
        <dsp:cNvPr id="0" name=""/>
        <dsp:cNvSpPr/>
      </dsp:nvSpPr>
      <dsp:spPr>
        <a:xfrm>
          <a:off x="4446783" y="267326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Introducing Jabo: Your Innovative Path Routing Solution</a:t>
          </a:r>
          <a:endParaRPr lang="en-US" sz="1800" kern="1200"/>
        </a:p>
      </dsp:txBody>
      <dsp:txXfrm>
        <a:off x="4446783" y="2673268"/>
        <a:ext cx="33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71EF9-EF3B-4DCD-B362-C5844D94FEDE}">
      <dsp:nvSpPr>
        <dsp:cNvPr id="0" name=""/>
        <dsp:cNvSpPr/>
      </dsp:nvSpPr>
      <dsp:spPr>
        <a:xfrm>
          <a:off x="1194408" y="18268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2DC91-B83C-4F3C-9CA4-EC9588239139}">
      <dsp:nvSpPr>
        <dsp:cNvPr id="0" name=""/>
        <dsp:cNvSpPr/>
      </dsp:nvSpPr>
      <dsp:spPr>
        <a:xfrm>
          <a:off x="1625845" y="44970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5BDBA-A814-46DC-A6F3-DFDE59EBDA5C}">
      <dsp:nvSpPr>
        <dsp:cNvPr id="0" name=""/>
        <dsp:cNvSpPr/>
      </dsp:nvSpPr>
      <dsp:spPr>
        <a:xfrm>
          <a:off x="547251" y="267326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Discover the Goals and Limitations</a:t>
          </a:r>
          <a:endParaRPr lang="en-US" sz="1800" kern="1200"/>
        </a:p>
      </dsp:txBody>
      <dsp:txXfrm>
        <a:off x="547251" y="2673268"/>
        <a:ext cx="3318750" cy="720000"/>
      </dsp:txXfrm>
    </dsp:sp>
    <dsp:sp modelId="{28D7B196-38A7-48E7-A07E-3D92F7BBD60C}">
      <dsp:nvSpPr>
        <dsp:cNvPr id="0" name=""/>
        <dsp:cNvSpPr/>
      </dsp:nvSpPr>
      <dsp:spPr>
        <a:xfrm>
          <a:off x="5093939" y="18268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0D511-24CF-4D7C-975D-5648AE978855}">
      <dsp:nvSpPr>
        <dsp:cNvPr id="0" name=""/>
        <dsp:cNvSpPr/>
      </dsp:nvSpPr>
      <dsp:spPr>
        <a:xfrm>
          <a:off x="5525376" y="44970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8A18F-1230-4BC4-BB20-1809FAC6CC82}">
      <dsp:nvSpPr>
        <dsp:cNvPr id="0" name=""/>
        <dsp:cNvSpPr/>
      </dsp:nvSpPr>
      <dsp:spPr>
        <a:xfrm>
          <a:off x="4446783" y="267326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Emphasizing Power and Data Availability Constraints</a:t>
          </a:r>
          <a:endParaRPr lang="en-US" sz="1800" kern="1200"/>
        </a:p>
      </dsp:txBody>
      <dsp:txXfrm>
        <a:off x="4446783" y="2673268"/>
        <a:ext cx="33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B02A6-FFC6-44A6-BA39-D02470B1C52C}">
      <dsp:nvSpPr>
        <dsp:cNvPr id="0" name=""/>
        <dsp:cNvSpPr/>
      </dsp:nvSpPr>
      <dsp:spPr>
        <a:xfrm>
          <a:off x="493392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D8ACA-7731-4686-A0DD-A110AA6D3D59}">
      <dsp:nvSpPr>
        <dsp:cNvPr id="0" name=""/>
        <dsp:cNvSpPr/>
      </dsp:nvSpPr>
      <dsp:spPr>
        <a:xfrm>
          <a:off x="815142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64B1A-DC16-4922-99BD-A989CE8DC210}">
      <dsp:nvSpPr>
        <dsp:cNvPr id="0" name=""/>
        <dsp:cNvSpPr/>
      </dsp:nvSpPr>
      <dsp:spPr>
        <a:xfrm>
          <a:off x="10767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b="0" kern="1200" baseline="0"/>
            <a:t>Improve with the "Comments/Reports" Page</a:t>
          </a:r>
          <a:endParaRPr lang="en-US" sz="1600" kern="1200"/>
        </a:p>
      </dsp:txBody>
      <dsp:txXfrm>
        <a:off x="10767" y="2335768"/>
        <a:ext cx="2475000" cy="720000"/>
      </dsp:txXfrm>
    </dsp:sp>
    <dsp:sp modelId="{210D5098-0921-42F3-8656-8217118DC45A}">
      <dsp:nvSpPr>
        <dsp:cNvPr id="0" name=""/>
        <dsp:cNvSpPr/>
      </dsp:nvSpPr>
      <dsp:spPr>
        <a:xfrm>
          <a:off x="3401517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BCBF1-A734-4DAD-B0E5-C7261088C00B}">
      <dsp:nvSpPr>
        <dsp:cNvPr id="0" name=""/>
        <dsp:cNvSpPr/>
      </dsp:nvSpPr>
      <dsp:spPr>
        <a:xfrm>
          <a:off x="3723267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C2430-0A00-4F24-A57C-00A4D19D65DF}">
      <dsp:nvSpPr>
        <dsp:cNvPr id="0" name=""/>
        <dsp:cNvSpPr/>
      </dsp:nvSpPr>
      <dsp:spPr>
        <a:xfrm>
          <a:off x="2918892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b="0" kern="1200" baseline="0"/>
            <a:t>User Feedback and Issue Reporting</a:t>
          </a:r>
          <a:endParaRPr lang="en-US" sz="1600" kern="1200"/>
        </a:p>
      </dsp:txBody>
      <dsp:txXfrm>
        <a:off x="2918892" y="2335768"/>
        <a:ext cx="2475000" cy="720000"/>
      </dsp:txXfrm>
    </dsp:sp>
    <dsp:sp modelId="{86897DB5-166E-475B-9707-807AC0213C75}">
      <dsp:nvSpPr>
        <dsp:cNvPr id="0" name=""/>
        <dsp:cNvSpPr/>
      </dsp:nvSpPr>
      <dsp:spPr>
        <a:xfrm>
          <a:off x="6309642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FC5DC-C641-4C6C-83D2-89C3D30757DA}">
      <dsp:nvSpPr>
        <dsp:cNvPr id="0" name=""/>
        <dsp:cNvSpPr/>
      </dsp:nvSpPr>
      <dsp:spPr>
        <a:xfrm>
          <a:off x="6631392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2DB46-9B88-4681-B9FD-FFC0BC1CA6F8}">
      <dsp:nvSpPr>
        <dsp:cNvPr id="0" name=""/>
        <dsp:cNvSpPr/>
      </dsp:nvSpPr>
      <dsp:spPr>
        <a:xfrm>
          <a:off x="5827017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b="0" kern="1200" baseline="0"/>
            <a:t>Continuous Enhancement and Issue Resolution</a:t>
          </a:r>
          <a:endParaRPr lang="en-US" sz="1600" kern="1200"/>
        </a:p>
      </dsp:txBody>
      <dsp:txXfrm>
        <a:off x="5827017" y="2335768"/>
        <a:ext cx="247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19E2A-60AC-4BAC-8448-6F5E6A665AE4}">
      <dsp:nvSpPr>
        <dsp:cNvPr id="0" name=""/>
        <dsp:cNvSpPr/>
      </dsp:nvSpPr>
      <dsp:spPr>
        <a:xfrm>
          <a:off x="0" y="613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C9E27-D4D5-4432-A7AB-57C8972AC1C7}">
      <dsp:nvSpPr>
        <dsp:cNvPr id="0" name=""/>
        <dsp:cNvSpPr/>
      </dsp:nvSpPr>
      <dsp:spPr>
        <a:xfrm>
          <a:off x="434122" y="323514"/>
          <a:ext cx="789313" cy="78931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F3B84-03CE-429D-8D67-C03AF25872D7}">
      <dsp:nvSpPr>
        <dsp:cNvPr id="0" name=""/>
        <dsp:cNvSpPr/>
      </dsp:nvSpPr>
      <dsp:spPr>
        <a:xfrm>
          <a:off x="1657558" y="613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baseline="0"/>
            <a:t>Communicate Directly via the "Contact" Page</a:t>
          </a:r>
          <a:endParaRPr lang="en-US" sz="2500" kern="1200"/>
        </a:p>
      </dsp:txBody>
      <dsp:txXfrm>
        <a:off x="1657558" y="613"/>
        <a:ext cx="3419267" cy="1435115"/>
      </dsp:txXfrm>
    </dsp:sp>
    <dsp:sp modelId="{B35889B6-63A2-43B3-BDE1-9EB9BF90DF64}">
      <dsp:nvSpPr>
        <dsp:cNvPr id="0" name=""/>
        <dsp:cNvSpPr/>
      </dsp:nvSpPr>
      <dsp:spPr>
        <a:xfrm>
          <a:off x="0" y="1794507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A0543-2543-419C-AA71-6302B3D25CC7}">
      <dsp:nvSpPr>
        <dsp:cNvPr id="0" name=""/>
        <dsp:cNvSpPr/>
      </dsp:nvSpPr>
      <dsp:spPr>
        <a:xfrm>
          <a:off x="434122" y="2117408"/>
          <a:ext cx="789313" cy="78931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BA35C-6668-4512-890E-F069F8929333}">
      <dsp:nvSpPr>
        <dsp:cNvPr id="0" name=""/>
        <dsp:cNvSpPr/>
      </dsp:nvSpPr>
      <dsp:spPr>
        <a:xfrm>
          <a:off x="1657558" y="1794507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baseline="0"/>
            <a:t>Engage with the Project Team</a:t>
          </a:r>
          <a:endParaRPr lang="en-US" sz="2500" kern="1200"/>
        </a:p>
      </dsp:txBody>
      <dsp:txXfrm>
        <a:off x="1657558" y="1794507"/>
        <a:ext cx="3419267" cy="1435115"/>
      </dsp:txXfrm>
    </dsp:sp>
    <dsp:sp modelId="{4B3A70BB-5BC6-47E2-9DA7-05D43131310B}">
      <dsp:nvSpPr>
        <dsp:cNvPr id="0" name=""/>
        <dsp:cNvSpPr/>
      </dsp:nvSpPr>
      <dsp:spPr>
        <a:xfrm>
          <a:off x="0" y="3588402"/>
          <a:ext cx="5076826" cy="143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23417-64FB-4EF8-BBF8-0EBE63D624D6}">
      <dsp:nvSpPr>
        <dsp:cNvPr id="0" name=""/>
        <dsp:cNvSpPr/>
      </dsp:nvSpPr>
      <dsp:spPr>
        <a:xfrm>
          <a:off x="434122" y="3911303"/>
          <a:ext cx="789313" cy="78931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77C15-B50F-4F2A-BA2E-41728720AF4D}">
      <dsp:nvSpPr>
        <dsp:cNvPr id="0" name=""/>
        <dsp:cNvSpPr/>
      </dsp:nvSpPr>
      <dsp:spPr>
        <a:xfrm>
          <a:off x="1657558" y="3588402"/>
          <a:ext cx="3419267" cy="143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83" tIns="151883" rIns="151883" bIns="151883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baseline="0"/>
            <a:t>Address User Inquiries and Concerns Effectively</a:t>
          </a:r>
          <a:endParaRPr lang="en-US" sz="2500" kern="1200"/>
        </a:p>
      </dsp:txBody>
      <dsp:txXfrm>
        <a:off x="1657558" y="3588402"/>
        <a:ext cx="3419267" cy="1435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CC36F-BDF9-4F03-A55E-DF512715D732}">
      <dsp:nvSpPr>
        <dsp:cNvPr id="0" name=""/>
        <dsp:cNvSpPr/>
      </dsp:nvSpPr>
      <dsp:spPr>
        <a:xfrm>
          <a:off x="493392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FA6A0-4985-46ED-A575-840CF3C7D370}">
      <dsp:nvSpPr>
        <dsp:cNvPr id="0" name=""/>
        <dsp:cNvSpPr/>
      </dsp:nvSpPr>
      <dsp:spPr>
        <a:xfrm>
          <a:off x="815142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FEAD7-0B75-4222-B2DB-D8C844EF18CA}">
      <dsp:nvSpPr>
        <dsp:cNvPr id="0" name=""/>
        <dsp:cNvSpPr/>
      </dsp:nvSpPr>
      <dsp:spPr>
        <a:xfrm>
          <a:off x="10767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Empowering Journey Planning</a:t>
          </a:r>
          <a:endParaRPr lang="en-US" sz="1800" kern="1200"/>
        </a:p>
      </dsp:txBody>
      <dsp:txXfrm>
        <a:off x="10767" y="2335768"/>
        <a:ext cx="2475000" cy="720000"/>
      </dsp:txXfrm>
    </dsp:sp>
    <dsp:sp modelId="{18750D1B-3CD2-4E3D-91C9-1C4C5F153FBB}">
      <dsp:nvSpPr>
        <dsp:cNvPr id="0" name=""/>
        <dsp:cNvSpPr/>
      </dsp:nvSpPr>
      <dsp:spPr>
        <a:xfrm>
          <a:off x="3401517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4328E-4078-4ED8-A59D-1CFA5185D001}">
      <dsp:nvSpPr>
        <dsp:cNvPr id="0" name=""/>
        <dsp:cNvSpPr/>
      </dsp:nvSpPr>
      <dsp:spPr>
        <a:xfrm>
          <a:off x="3723267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C7338-2483-4B73-85CD-4B7D1198014A}">
      <dsp:nvSpPr>
        <dsp:cNvPr id="0" name=""/>
        <dsp:cNvSpPr/>
      </dsp:nvSpPr>
      <dsp:spPr>
        <a:xfrm>
          <a:off x="2918892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Employing Graph Theory Algorithms</a:t>
          </a:r>
          <a:endParaRPr lang="en-US" sz="1800" kern="1200"/>
        </a:p>
      </dsp:txBody>
      <dsp:txXfrm>
        <a:off x="2918892" y="2335768"/>
        <a:ext cx="2475000" cy="720000"/>
      </dsp:txXfrm>
    </dsp:sp>
    <dsp:sp modelId="{90320CA2-165C-44CB-836C-C81F61AC7443}">
      <dsp:nvSpPr>
        <dsp:cNvPr id="0" name=""/>
        <dsp:cNvSpPr/>
      </dsp:nvSpPr>
      <dsp:spPr>
        <a:xfrm>
          <a:off x="6309642" y="35576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1B8DB-06F6-40C9-8FF8-1ED7ADBDA191}">
      <dsp:nvSpPr>
        <dsp:cNvPr id="0" name=""/>
        <dsp:cNvSpPr/>
      </dsp:nvSpPr>
      <dsp:spPr>
        <a:xfrm>
          <a:off x="6631392" y="677518"/>
          <a:ext cx="866250" cy="86625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430A4-25AC-4FF7-BE0F-5AF5F280F5F8}">
      <dsp:nvSpPr>
        <dsp:cNvPr id="0" name=""/>
        <dsp:cNvSpPr/>
      </dsp:nvSpPr>
      <dsp:spPr>
        <a:xfrm>
          <a:off x="5827017" y="233576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baseline="0"/>
            <a:t>Harnessing User-Contributed Data</a:t>
          </a:r>
          <a:endParaRPr lang="en-US" sz="1800" kern="1200"/>
        </a:p>
      </dsp:txBody>
      <dsp:txXfrm>
        <a:off x="5827017" y="2335768"/>
        <a:ext cx="247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29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88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xmlns="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26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xmlns="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8/9/2023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8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8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27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6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6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47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6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xmlns="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2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DBF1ABE-8590-450D-BB49-BDDCCF3EE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C29F27-BFB7-18BB-AEB6-045922AD6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730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CD36D47-40B7-494B-B249-3CBA333DE2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03AD0D1C-F8BA-4CD1-BC4D-BE1823F3EB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BA7E51E-7B6A-4A79-8F84-47C845C7A2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69469" y="-491805"/>
            <a:ext cx="6261552" cy="3936167"/>
          </a:xfrm>
        </p:spPr>
        <p:txBody>
          <a:bodyPr anchor="b">
            <a:normAutofit/>
          </a:bodyPr>
          <a:lstStyle/>
          <a:p>
            <a:r>
              <a:rPr lang="en-US" sz="6000" dirty="0"/>
              <a:t>A Presentation on Jabo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AE9069-C451-6FFA-8F40-13C0B1AA0783}"/>
              </a:ext>
            </a:extLst>
          </p:cNvPr>
          <p:cNvSpPr txBox="1"/>
          <p:nvPr/>
        </p:nvSpPr>
        <p:spPr>
          <a:xfrm>
            <a:off x="702290" y="520889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96AA4B-3BCC-156D-F755-078444E8223B}"/>
              </a:ext>
            </a:extLst>
          </p:cNvPr>
          <p:cNvSpPr txBox="1"/>
          <p:nvPr/>
        </p:nvSpPr>
        <p:spPr>
          <a:xfrm>
            <a:off x="707976" y="4591901"/>
            <a:ext cx="113816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7030A0"/>
                </a:solidFill>
                <a:latin typeface="Meiryo"/>
                <a:ea typeface="Meiryo"/>
                <a:cs typeface="Arial"/>
              </a:rPr>
              <a:t>Hajee</a:t>
            </a:r>
            <a:r>
              <a:rPr lang="en-US" sz="2000" b="1" dirty="0">
                <a:solidFill>
                  <a:srgbClr val="7030A0"/>
                </a:solidFill>
                <a:latin typeface="Meiryo"/>
                <a:ea typeface="Meiryo"/>
                <a:cs typeface="Arial"/>
              </a:rPr>
              <a:t> Mohammad Danesh Science and Technology University (HSTU)</a:t>
            </a:r>
            <a:endParaRPr lang="en-US" sz="2000" b="1">
              <a:solidFill>
                <a:srgbClr val="7030A0"/>
              </a:solidFill>
              <a:latin typeface="Meiryo"/>
              <a:ea typeface="Meiryo"/>
            </a:endParaRPr>
          </a:p>
        </p:txBody>
      </p:sp>
      <p:pic>
        <p:nvPicPr>
          <p:cNvPr id="6" name="Picture 6" descr="A logo with a dna strand&#10;&#10;Description automatically generated">
            <a:extLst>
              <a:ext uri="{FF2B5EF4-FFF2-40B4-BE49-F238E27FC236}">
                <a16:creationId xmlns:a16="http://schemas.microsoft.com/office/drawing/2014/main" xmlns="" id="{070B7098-BEC6-A1C8-95A3-F77D48E0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24" y="175430"/>
            <a:ext cx="2667000" cy="26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Tailoring Your Travel Experience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"Show Path" Page</a:t>
            </a:r>
          </a:p>
          <a:p>
            <a:pPr lvl="0"/>
            <a:r>
              <a:rPr lang="en-US" dirty="0"/>
              <a:t>Input Source and Destination</a:t>
            </a:r>
          </a:p>
          <a:p>
            <a:pPr lvl="0"/>
            <a:r>
              <a:rPr lang="en-US" dirty="0"/>
              <a:t>Generate</a:t>
            </a:r>
          </a:p>
          <a:p>
            <a:pPr lvl="0"/>
            <a:r>
              <a:rPr lang="en-US" dirty="0"/>
              <a:t>Textual Path Representation with Arrows</a:t>
            </a:r>
          </a:p>
          <a:p>
            <a:pPr lvl="0"/>
            <a:r>
              <a:rPr lang="en-US" dirty="0"/>
              <a:t>Detailed Description: Cost, Time, Transport Options, Vehicle Availability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C54A75-E44A-4147-B9D0-FF46CFD31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88BF6A-A22B-6DEC-8888-0275D4951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2335" b="-6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64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16FE6F-4A75-CD86-F27D-3B063006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Route Finding Visualization</a:t>
            </a:r>
            <a:endParaRPr lang="en-US" dirty="0" err="1"/>
          </a:p>
        </p:txBody>
      </p:sp>
      <p:pic>
        <p:nvPicPr>
          <p:cNvPr id="10" name="Picture 10" descr="A diagram of a train&#10;&#10;Description automatically generated">
            <a:extLst>
              <a:ext uri="{FF2B5EF4-FFF2-40B4-BE49-F238E27FC236}">
                <a16:creationId xmlns:a16="http://schemas.microsoft.com/office/drawing/2014/main" xmlns="" id="{D77014A9-1ADC-02ED-54E8-E36BA8BA9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530" y="2312276"/>
            <a:ext cx="8352559" cy="4345265"/>
          </a:xfrm>
        </p:spPr>
      </p:pic>
    </p:spTree>
    <p:extLst>
      <p:ext uri="{BB962C8B-B14F-4D97-AF65-F5344CB8AC3E}">
        <p14:creationId xmlns:p14="http://schemas.microsoft.com/office/powerpoint/2010/main" val="13309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xmlns="" id="{F7F0B58C-4C28-7133-25B1-C345EC9CC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8" r="-3" b="-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Optimizing Your Route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</a:pPr>
            <a:r>
              <a:rPr lang="en-US" sz="1400" dirty="0"/>
              <a:t>Choose Your Travel Preferences</a:t>
            </a:r>
          </a:p>
          <a:p>
            <a:pPr lvl="0">
              <a:lnSpc>
                <a:spcPct val="130000"/>
              </a:lnSpc>
            </a:pPr>
            <a:r>
              <a:rPr lang="en-US" sz="1400" dirty="0"/>
              <a:t>Shortest Cost</a:t>
            </a:r>
          </a:p>
          <a:p>
            <a:pPr lvl="0">
              <a:lnSpc>
                <a:spcPct val="130000"/>
              </a:lnSpc>
            </a:pPr>
            <a:r>
              <a:rPr lang="en-US" sz="1400" dirty="0"/>
              <a:t>Shortest Time</a:t>
            </a:r>
          </a:p>
          <a:p>
            <a:pPr lvl="0">
              <a:lnSpc>
                <a:spcPct val="130000"/>
              </a:lnSpc>
            </a:pPr>
            <a:r>
              <a:rPr lang="en-US" sz="1400" dirty="0"/>
              <a:t>Fewer Stops</a:t>
            </a:r>
          </a:p>
          <a:p>
            <a:pPr lvl="0">
              <a:lnSpc>
                <a:spcPct val="130000"/>
              </a:lnSpc>
            </a:pPr>
            <a:r>
              <a:rPr lang="en-US" sz="1400" dirty="0"/>
              <a:t>Tailor Your Journey to Your Needs</a:t>
            </a:r>
          </a:p>
        </p:txBody>
      </p:sp>
    </p:spTree>
    <p:extLst>
      <p:ext uri="{BB962C8B-B14F-4D97-AF65-F5344CB8AC3E}">
        <p14:creationId xmlns:p14="http://schemas.microsoft.com/office/powerpoint/2010/main" val="2811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36ECB-0C6F-C8E7-6E0C-4B89DB0E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Show Path for Less Cost(screenshot)</a:t>
            </a:r>
            <a:endParaRPr lang="en-US" b="0" dirty="0">
              <a:ea typeface="+mj-lt"/>
              <a:cs typeface="+mj-l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648C396-7A04-9243-FE9A-F72E323F4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19" y="2323649"/>
            <a:ext cx="8691975" cy="4299772"/>
          </a:xfrm>
        </p:spPr>
      </p:pic>
    </p:spTree>
    <p:extLst>
      <p:ext uri="{BB962C8B-B14F-4D97-AF65-F5344CB8AC3E}">
        <p14:creationId xmlns:p14="http://schemas.microsoft.com/office/powerpoint/2010/main" val="28242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30F66-295E-DF19-3016-C5D5DFD3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Meiryo"/>
              </a:rPr>
              <a:t>Show Path for Less Time(screenshot)</a:t>
            </a:r>
            <a:endParaRPr lang="en-US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8A4E1553-CB4E-FDFE-9AE4-7B9EA6BC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126" y="2312276"/>
            <a:ext cx="8760796" cy="4277026"/>
          </a:xfrm>
        </p:spPr>
      </p:pic>
    </p:spTree>
    <p:extLst>
      <p:ext uri="{BB962C8B-B14F-4D97-AF65-F5344CB8AC3E}">
        <p14:creationId xmlns:p14="http://schemas.microsoft.com/office/powerpoint/2010/main" val="153911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C47C71-07C2-FDE1-7DF9-6D79CEB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Show Path for Less Stops(screenshot)</a:t>
            </a:r>
            <a:endParaRPr lang="en-US" b="0" dirty="0">
              <a:ea typeface="+mj-lt"/>
              <a:cs typeface="+mj-lt"/>
            </a:endParaRP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BEC0B699-FA4C-46AD-5BEC-E637C8EC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028" y="2266783"/>
            <a:ext cx="8764995" cy="4288399"/>
          </a:xfrm>
        </p:spPr>
      </p:pic>
    </p:spTree>
    <p:extLst>
      <p:ext uri="{BB962C8B-B14F-4D97-AF65-F5344CB8AC3E}">
        <p14:creationId xmlns:p14="http://schemas.microsoft.com/office/powerpoint/2010/main" val="28974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Blue and orange gradient with arrows">
            <a:extLst>
              <a:ext uri="{FF2B5EF4-FFF2-40B4-BE49-F238E27FC236}">
                <a16:creationId xmlns:a16="http://schemas.microsoft.com/office/drawing/2014/main" xmlns="" id="{F4A756F7-C824-B9E7-B806-8F9417E2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0" r="-2" b="-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Enriching the Database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</a:pPr>
            <a:r>
              <a:rPr lang="en-US" dirty="0"/>
              <a:t>The Power of the "Add Path" Page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User Contributions: Enhancing the Database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Future Users Benefit from Expanded Route Options</a:t>
            </a:r>
          </a:p>
        </p:txBody>
      </p:sp>
    </p:spTree>
    <p:extLst>
      <p:ext uri="{BB962C8B-B14F-4D97-AF65-F5344CB8AC3E}">
        <p14:creationId xmlns:p14="http://schemas.microsoft.com/office/powerpoint/2010/main" val="11726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C2FDA1-CF17-BE4F-D3CB-555F5B1A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Add path(screenshot)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2A8EF25D-903F-AEB0-FD7F-A69B96DF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842" y="2266783"/>
            <a:ext cx="8767992" cy="4356638"/>
          </a:xfrm>
        </p:spPr>
      </p:pic>
    </p:spTree>
    <p:extLst>
      <p:ext uri="{BB962C8B-B14F-4D97-AF65-F5344CB8AC3E}">
        <p14:creationId xmlns:p14="http://schemas.microsoft.com/office/powerpoint/2010/main" val="25577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D9FDB-A0E2-819C-D8B4-D03DC8B2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Database (screenshot)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80ACB92A-D8EC-33C5-0F38-32872892D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57" y="2232664"/>
            <a:ext cx="8768736" cy="4186041"/>
          </a:xfrm>
        </p:spPr>
      </p:pic>
    </p:spTree>
    <p:extLst>
      <p:ext uri="{BB962C8B-B14F-4D97-AF65-F5344CB8AC3E}">
        <p14:creationId xmlns:p14="http://schemas.microsoft.com/office/powerpoint/2010/main" val="27966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7FC6A8B-34F9-40FB-AA2D-E34168F52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EC86DB4-572A-4F71-AF8A-2395B4CA7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1BA53A4-C4B7-4189-9FC1-6350B1AB5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58AD6E-B070-4640-AA07-87E208983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6ACFB69-D148-449E-AC5A-C55AA20A7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Providing Feedback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826D67C6-34A1-DB1F-6F23-FEAE66D96F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331812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0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D98FE7-AE4D-DC1D-674B-9084F989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Submitted by</a:t>
            </a:r>
            <a:endParaRPr lang="en-US" dirty="0"/>
          </a:p>
        </p:txBody>
      </p:sp>
      <p:pic>
        <p:nvPicPr>
          <p:cNvPr id="7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xmlns="" id="{76888AFE-4C11-4312-0835-33670730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800" y="3324485"/>
            <a:ext cx="2470345" cy="27757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4F7553-2D70-2FD0-4C68-60586D76D6C0}"/>
              </a:ext>
            </a:extLst>
          </p:cNvPr>
          <p:cNvSpPr txBox="1"/>
          <p:nvPr/>
        </p:nvSpPr>
        <p:spPr>
          <a:xfrm>
            <a:off x="1959021" y="24736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1.Ujjal </a:t>
            </a:r>
            <a:r>
              <a:rPr lang="en-US" dirty="0" err="1">
                <a:ea typeface="Meiryo"/>
              </a:rPr>
              <a:t>roy</a:t>
            </a:r>
            <a:endParaRPr lang="en-US">
              <a:ea typeface="Meiryo"/>
            </a:endParaRPr>
          </a:p>
          <a:p>
            <a:r>
              <a:rPr lang="en-US" dirty="0">
                <a:ea typeface="Meiryo"/>
              </a:rPr>
              <a:t>ID : 2002033</a:t>
            </a:r>
          </a:p>
        </p:txBody>
      </p:sp>
      <p:pic>
        <p:nvPicPr>
          <p:cNvPr id="9" name="Picture 9" descr="A person with a mustache and blue striped shirt&#10;&#10;Description automatically generated">
            <a:extLst>
              <a:ext uri="{FF2B5EF4-FFF2-40B4-BE49-F238E27FC236}">
                <a16:creationId xmlns:a16="http://schemas.microsoft.com/office/drawing/2014/main" xmlns="" id="{BE56A4D5-BA89-219E-91D2-16D156F3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55" y="3320054"/>
            <a:ext cx="2470245" cy="2776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DCFE03-ED34-E5DB-7B9A-F4363BB4F088}"/>
              </a:ext>
            </a:extLst>
          </p:cNvPr>
          <p:cNvSpPr txBox="1"/>
          <p:nvPr/>
        </p:nvSpPr>
        <p:spPr>
          <a:xfrm>
            <a:off x="4995647" y="247365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2.Maharaj Mithu</a:t>
            </a:r>
          </a:p>
          <a:p>
            <a:r>
              <a:rPr lang="en-US" dirty="0">
                <a:ea typeface="Meiryo"/>
              </a:rPr>
              <a:t>ID : 2002053</a:t>
            </a:r>
          </a:p>
        </p:txBody>
      </p:sp>
      <p:pic>
        <p:nvPicPr>
          <p:cNvPr id="12" name="Picture 12" descr="A person in a blue plaid shirt&#10;&#10;Description automatically generated">
            <a:extLst>
              <a:ext uri="{FF2B5EF4-FFF2-40B4-BE49-F238E27FC236}">
                <a16:creationId xmlns:a16="http://schemas.microsoft.com/office/drawing/2014/main" xmlns="" id="{5CA41434-047D-B6F3-9345-EB0023927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848" y="3319586"/>
            <a:ext cx="2470245" cy="2777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A8C77A-9D34-04B3-74C9-889AD6C542C2}"/>
              </a:ext>
            </a:extLst>
          </p:cNvPr>
          <p:cNvSpPr txBox="1"/>
          <p:nvPr/>
        </p:nvSpPr>
        <p:spPr>
          <a:xfrm>
            <a:off x="8089139" y="23940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3.Md Sakhawat Hosen</a:t>
            </a:r>
          </a:p>
          <a:p>
            <a:r>
              <a:rPr lang="en-US" dirty="0">
                <a:ea typeface="Meiryo"/>
              </a:rPr>
              <a:t>ID : </a:t>
            </a:r>
            <a:r>
              <a:rPr lang="en-US" dirty="0" smtClean="0">
                <a:ea typeface="Meiryo"/>
              </a:rPr>
              <a:t>2002048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695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4521-BEC7-58E9-1166-BB03CF68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Comment (Screenshot)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BE5207AF-45A3-38D1-8F95-26C7CC483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853" y="2255410"/>
            <a:ext cx="8777343" cy="4265653"/>
          </a:xfrm>
        </p:spPr>
      </p:pic>
    </p:spTree>
    <p:extLst>
      <p:ext uri="{BB962C8B-B14F-4D97-AF65-F5344CB8AC3E}">
        <p14:creationId xmlns:p14="http://schemas.microsoft.com/office/powerpoint/2010/main" val="21716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C14302F-E955-47D0-A56B-D1D1A6953B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C310F6C-D8CB-4984-9F9B-BA18C1719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750E550-BE93-4743-8659-1531F86CB6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BE626DC7-F0FE-49A7-AA4C-A8DB1F7EBA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EBB781F-78E5-4C66-811C-9FF8B5D50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Connecting and Engaging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DD5D4070-D060-A09B-E492-66464DC20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694544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51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A144C-B31F-A631-C2FD-601994CA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Contact (screenshot)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82B3F907-3BFC-5E17-4981-2C2D1E43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62" y="2266783"/>
            <a:ext cx="8773926" cy="4333892"/>
          </a:xfrm>
        </p:spPr>
      </p:pic>
    </p:spTree>
    <p:extLst>
      <p:ext uri="{BB962C8B-B14F-4D97-AF65-F5344CB8AC3E}">
        <p14:creationId xmlns:p14="http://schemas.microsoft.com/office/powerpoint/2010/main" val="22882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Jabo's Technical Foundation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Built with Java Programming Language</a:t>
            </a:r>
          </a:p>
          <a:p>
            <a:pPr lvl="0"/>
            <a:r>
              <a:rPr lang="en-US" dirty="0"/>
              <a:t>Designed with JavaFX for Windows Compatibility</a:t>
            </a:r>
          </a:p>
          <a:p>
            <a:pPr lvl="0"/>
            <a:r>
              <a:rPr lang="en-US" dirty="0"/>
              <a:t>Developed Using NetBeans IDE</a:t>
            </a:r>
          </a:p>
          <a:p>
            <a:pPr lvl="0"/>
            <a:r>
              <a:rPr lang="en-US" dirty="0"/>
              <a:t>Impressive Computational Capabilities: Analyzing One Core Place per Second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C54A75-E44A-4147-B9D0-FF46CFD31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88F078-BE60-1842-7AB3-B83755AA6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7" r="45679" b="-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88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7FC6A8B-34F9-40FB-AA2D-E34168F52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EC86DB4-572A-4F71-AF8A-2395B4CA7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1BA53A4-C4B7-4189-9FC1-6350B1AB5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58AD6E-B070-4640-AA07-87E208983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6ACFB69-D148-449E-AC5A-C55AA20A7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Enhancing User Experience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1F8E9199-6CF8-53F0-E6A1-055D7F22E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164740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8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Buildings and reflections">
            <a:extLst>
              <a:ext uri="{FF2B5EF4-FFF2-40B4-BE49-F238E27FC236}">
                <a16:creationId xmlns:a16="http://schemas.microsoft.com/office/drawing/2014/main" xmlns="" id="{1FE6BED1-33CA-2CC3-2068-D147F919B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" r="2446" b="-1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Overcoming Challenges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</a:pPr>
            <a:r>
              <a:rPr lang="en-US" dirty="0"/>
              <a:t>Facing Limitations with Extensive Databases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Potential Output Errors Due to Misspellings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Continuous Efforts to Optimize Results</a:t>
            </a:r>
          </a:p>
        </p:txBody>
      </p:sp>
    </p:spTree>
    <p:extLst>
      <p:ext uri="{BB962C8B-B14F-4D97-AF65-F5344CB8AC3E}">
        <p14:creationId xmlns:p14="http://schemas.microsoft.com/office/powerpoint/2010/main" val="40358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The Vision and Impact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Jabo's Purpose: Efficient Routes Based on Transportation Needs</a:t>
            </a:r>
          </a:p>
          <a:p>
            <a:pPr lvl="0"/>
            <a:r>
              <a:rPr lang="en-US" dirty="0"/>
              <a:t>Offering Options for Shortest Path, Minimal Cost, and Minimum Time</a:t>
            </a:r>
          </a:p>
          <a:p>
            <a:pPr lvl="0"/>
            <a:r>
              <a:rPr lang="en-US" dirty="0"/>
              <a:t>Contributing to Accessibility, Cost Savings, Environmental Benefits, and Community Engagement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C54A75-E44A-4147-B9D0-FF46CFD31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Boxes and roller conveyor">
            <a:extLst>
              <a:ext uri="{FF2B5EF4-FFF2-40B4-BE49-F238E27FC236}">
                <a16:creationId xmlns:a16="http://schemas.microsoft.com/office/drawing/2014/main" xmlns="" id="{D1113163-9444-2586-C93C-99248749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8" r="26833" b="4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61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xmlns="" id="{7D2947B9-5E40-84D2-4ADD-304311455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3" r="-2" b="-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User Testimonials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Highlighting the Positive Impact of Jabo App</a:t>
            </a:r>
          </a:p>
          <a:p>
            <a:pPr lvl="0"/>
            <a:r>
              <a:rPr lang="en-US" dirty="0"/>
              <a:t>Real-World Experiences and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42573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Hands-on top of each other">
            <a:extLst>
              <a:ext uri="{FF2B5EF4-FFF2-40B4-BE49-F238E27FC236}">
                <a16:creationId xmlns:a16="http://schemas.microsoft.com/office/drawing/2014/main" xmlns="" id="{76717D6E-6132-987A-42B8-6EEE81242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r="-2" b="-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Get Started with Jabo App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Download and Join the Jabo Community</a:t>
            </a:r>
          </a:p>
          <a:p>
            <a:pPr lvl="0"/>
            <a:r>
              <a:rPr lang="en-US" dirty="0"/>
              <a:t>Start Navigating Efficiently and Collaboratively</a:t>
            </a:r>
          </a:p>
        </p:txBody>
      </p:sp>
    </p:spTree>
    <p:extLst>
      <p:ext uri="{BB962C8B-B14F-4D97-AF65-F5344CB8AC3E}">
        <p14:creationId xmlns:p14="http://schemas.microsoft.com/office/powerpoint/2010/main" val="4154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Question mark against red wall">
            <a:extLst>
              <a:ext uri="{FF2B5EF4-FFF2-40B4-BE49-F238E27FC236}">
                <a16:creationId xmlns:a16="http://schemas.microsoft.com/office/drawing/2014/main" xmlns="" id="{11B1FBE5-F4C5-73D8-41C6-1976BC12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1" r="8" b="8"/>
          <a:stretch/>
        </p:blipFill>
        <p:spPr>
          <a:xfrm>
            <a:off x="8729" y="-34824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Q&amp;A Session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Open the Floor for Questions and Answers</a:t>
            </a:r>
          </a:p>
          <a:p>
            <a:pPr lvl="0"/>
            <a:r>
              <a:rPr lang="en-US" dirty="0"/>
              <a:t>Clarify Any Doubts About Jabo App</a:t>
            </a:r>
          </a:p>
        </p:txBody>
      </p:sp>
    </p:spTree>
    <p:extLst>
      <p:ext uri="{BB962C8B-B14F-4D97-AF65-F5344CB8AC3E}">
        <p14:creationId xmlns:p14="http://schemas.microsoft.com/office/powerpoint/2010/main" val="40545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C40A-3BA5-953E-B358-472480AB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747" y="476339"/>
            <a:ext cx="8770571" cy="1345269"/>
          </a:xfrm>
        </p:spPr>
        <p:txBody>
          <a:bodyPr>
            <a:normAutofit/>
          </a:bodyPr>
          <a:lstStyle/>
          <a:p>
            <a:r>
              <a:rPr lang="en-US" dirty="0">
                <a:ea typeface="Meiryo"/>
              </a:rPr>
              <a:t>Project Supervisor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128F96-D95C-3D31-6CF2-57B051F9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747" y="2175798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>
                <a:ea typeface="Meiryo"/>
              </a:rPr>
              <a:t>Md. </a:t>
            </a:r>
            <a:r>
              <a:rPr lang="en-US" dirty="0" err="1">
                <a:ea typeface="Meiryo"/>
              </a:rPr>
              <a:t>Rashedul</a:t>
            </a:r>
            <a:r>
              <a:rPr lang="en-US" dirty="0">
                <a:ea typeface="Meiryo"/>
              </a:rPr>
              <a:t> Islam</a:t>
            </a:r>
          </a:p>
          <a:p>
            <a:r>
              <a:rPr lang="en-US" dirty="0">
                <a:ea typeface="Meiryo"/>
              </a:rPr>
              <a:t>Associate Professor</a:t>
            </a:r>
          </a:p>
          <a:p>
            <a:r>
              <a:rPr lang="en-US" dirty="0">
                <a:ea typeface="Meiryo"/>
              </a:rPr>
              <a:t>Department of CSE, HSTU</a:t>
            </a:r>
          </a:p>
          <a:p>
            <a:endParaRPr lang="en-US" dirty="0">
              <a:ea typeface="Meiryo"/>
            </a:endParaRPr>
          </a:p>
        </p:txBody>
      </p:sp>
      <p:pic>
        <p:nvPicPr>
          <p:cNvPr id="4" name="Picture 4" descr="A person with a beard and glasses&#10;&#10;Description automatically generated">
            <a:extLst>
              <a:ext uri="{FF2B5EF4-FFF2-40B4-BE49-F238E27FC236}">
                <a16:creationId xmlns:a16="http://schemas.microsoft.com/office/drawing/2014/main" xmlns="" id="{89AAC994-6D17-1A83-189B-0E9CD569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68" y="3803034"/>
            <a:ext cx="24955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49">
            <a:extLst>
              <a:ext uri="{FF2B5EF4-FFF2-40B4-BE49-F238E27FC236}">
                <a16:creationId xmlns:a16="http://schemas.microsoft.com/office/drawing/2014/main" xmlns="" id="{9B0F7D69-D93C-4C38-A23D-76E000D69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51">
            <a:extLst>
              <a:ext uri="{FF2B5EF4-FFF2-40B4-BE49-F238E27FC236}">
                <a16:creationId xmlns:a16="http://schemas.microsoft.com/office/drawing/2014/main" xmlns="" id="{8CD419D4-EA9D-42D9-BF62-B07F0B7B67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53">
            <a:extLst>
              <a:ext uri="{FF2B5EF4-FFF2-40B4-BE49-F238E27FC236}">
                <a16:creationId xmlns:a16="http://schemas.microsoft.com/office/drawing/2014/main" xmlns="" id="{1C6FEC9B-9608-4181-A9E5-A1B80E7202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55">
            <a:extLst>
              <a:ext uri="{FF2B5EF4-FFF2-40B4-BE49-F238E27FC236}">
                <a16:creationId xmlns:a16="http://schemas.microsoft.com/office/drawing/2014/main" xmlns="" id="{AB1564ED-F26F-451D-97D6-A6EC3E83FD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57">
            <a:extLst>
              <a:ext uri="{FF2B5EF4-FFF2-40B4-BE49-F238E27FC236}">
                <a16:creationId xmlns:a16="http://schemas.microsoft.com/office/drawing/2014/main" xmlns="" id="{AF50A80E-5DCB-4320-9947-73BF2D6F05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59">
            <a:extLst>
              <a:ext uri="{FF2B5EF4-FFF2-40B4-BE49-F238E27FC236}">
                <a16:creationId xmlns:a16="http://schemas.microsoft.com/office/drawing/2014/main" xmlns="" id="{4E9C9717-43F9-44EA-9215-3F2D15B1C7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61">
            <a:extLst>
              <a:ext uri="{FF2B5EF4-FFF2-40B4-BE49-F238E27FC236}">
                <a16:creationId xmlns:a16="http://schemas.microsoft.com/office/drawing/2014/main" xmlns="" id="{E66004D1-3DCE-405F-9046-6DE912409E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63">
            <a:extLst>
              <a:ext uri="{FF2B5EF4-FFF2-40B4-BE49-F238E27FC236}">
                <a16:creationId xmlns:a16="http://schemas.microsoft.com/office/drawing/2014/main" xmlns="" id="{D1319957-918B-4BBC-B357-957813808C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4" name="Rectangle 65">
            <a:extLst>
              <a:ext uri="{FF2B5EF4-FFF2-40B4-BE49-F238E27FC236}">
                <a16:creationId xmlns:a16="http://schemas.microsoft.com/office/drawing/2014/main" xmlns="" id="{0DBF1ABE-8590-450D-BB49-BDDCCF3EE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85" name="Group 67">
            <a:extLst>
              <a:ext uri="{FF2B5EF4-FFF2-40B4-BE49-F238E27FC236}">
                <a16:creationId xmlns:a16="http://schemas.microsoft.com/office/drawing/2014/main" xmlns="" id="{54E5F18F-9D70-4BE5-8A38-603463EE84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391F8D69-709A-4575-A393-B4C26481AF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00981015-32A2-4B76-9F2E-0A8D6EC8EC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38532F4-8B67-47B7-B58A-5DD3E1BE52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BC87DA9F-8DB2-4D48-8716-A928FBB8A5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95EA065-AC5D-431D-927E-87FF058848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6E37E2DD-C7FE-4D6C-8F1D-5031E96A7F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778B68BA-AB87-4EB5-97C2-F1F304E19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Contact Information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xmlns="" id="{30C8D985-F803-66EB-1D6C-C1C272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5" y="4471607"/>
            <a:ext cx="6953250" cy="8623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Mail : jabo1015@gmail.com</a:t>
            </a:r>
          </a:p>
        </p:txBody>
      </p:sp>
    </p:spTree>
    <p:extLst>
      <p:ext uri="{BB962C8B-B14F-4D97-AF65-F5344CB8AC3E}">
        <p14:creationId xmlns:p14="http://schemas.microsoft.com/office/powerpoint/2010/main" val="31420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One in a crowd">
            <a:extLst>
              <a:ext uri="{FF2B5EF4-FFF2-40B4-BE49-F238E27FC236}">
                <a16:creationId xmlns:a16="http://schemas.microsoft.com/office/drawing/2014/main" xmlns="" id="{EBF31A03-42F9-25E3-4299-D55F7B7B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74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Express Appreciation to the Audience</a:t>
            </a:r>
          </a:p>
          <a:p>
            <a:pPr lvl="0"/>
            <a:r>
              <a:rPr lang="en-US" dirty="0"/>
              <a:t>Encourage Exploration and Feedback</a:t>
            </a:r>
          </a:p>
        </p:txBody>
      </p:sp>
    </p:spTree>
    <p:extLst>
      <p:ext uri="{BB962C8B-B14F-4D97-AF65-F5344CB8AC3E}">
        <p14:creationId xmlns:p14="http://schemas.microsoft.com/office/powerpoint/2010/main" val="6749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CD2BD-F0F3-6017-0848-176FD193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Table of Contents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AF8E85-1CC7-91C8-DA1D-1A124DF92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Understanding Jabo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 Screenshots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Optimizing Routes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Technical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a typeface="Meiryo"/>
              </a:rPr>
              <a:t>Q&amp;A Session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71719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7FC6A8B-34F9-40FB-AA2D-E34168F52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EC86DB4-572A-4F71-AF8A-2395B4CA7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1BA53A4-C4B7-4189-9FC1-6350B1AB5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58AD6E-B070-4640-AA07-87E208983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6ACFB69-D148-449E-AC5A-C55AA20A7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95A916DC-BA02-FFC5-6132-38AA30B10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342201"/>
              </p:ext>
            </p:extLst>
          </p:nvPr>
        </p:nvGraphicFramePr>
        <p:xfrm>
          <a:off x="2195468" y="2278869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5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xmlns="" id="{C65360BB-F25D-3CA3-A2C5-EBBC3CA29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4" r="1" b="9865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Understanding Jabo App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</a:pPr>
            <a:r>
              <a:rPr lang="en-US" sz="1500" dirty="0"/>
              <a:t>What is Jabo App?</a:t>
            </a:r>
          </a:p>
          <a:p>
            <a:pPr lvl="0">
              <a:lnSpc>
                <a:spcPct val="130000"/>
              </a:lnSpc>
            </a:pPr>
            <a:r>
              <a:rPr lang="en-US" sz="1500" dirty="0"/>
              <a:t>Path/Routes-Based Navigation Using Graph Theory</a:t>
            </a:r>
          </a:p>
          <a:p>
            <a:pPr lvl="0">
              <a:lnSpc>
                <a:spcPct val="130000"/>
              </a:lnSpc>
            </a:pPr>
            <a:r>
              <a:rPr lang="en-US" sz="1500" dirty="0"/>
              <a:t>Utilizing Dijkstra's Algorithm and 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10961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Magnifying glass on clear background">
            <a:extLst>
              <a:ext uri="{FF2B5EF4-FFF2-40B4-BE49-F238E27FC236}">
                <a16:creationId xmlns:a16="http://schemas.microsoft.com/office/drawing/2014/main" xmlns="" id="{D1A87579-C0D0-8AEA-87CF-0695F9BE8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" r="4" b="4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8B598134-D292-43E6-9C55-117198046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Exploring Jabo's Pages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</a:pPr>
            <a:r>
              <a:rPr lang="en-US" sz="1100" dirty="0"/>
              <a:t>Dive into Jabo's Six Main Pages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"Home"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"Show Path"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"Add Path"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"Comments/Reports"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"Contact"</a:t>
            </a:r>
          </a:p>
          <a:p>
            <a:pPr lvl="0">
              <a:lnSpc>
                <a:spcPct val="130000"/>
              </a:lnSpc>
            </a:pPr>
            <a:r>
              <a:rPr lang="en-US" sz="1100" dirty="0"/>
              <a:t>"Exit"</a:t>
            </a:r>
          </a:p>
        </p:txBody>
      </p:sp>
    </p:spTree>
    <p:extLst>
      <p:ext uri="{BB962C8B-B14F-4D97-AF65-F5344CB8AC3E}">
        <p14:creationId xmlns:p14="http://schemas.microsoft.com/office/powerpoint/2010/main" val="9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7FC6A8B-34F9-40FB-AA2D-E34168F52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EC86DB4-572A-4F71-AF8A-2395B4CA7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1BA53A4-C4B7-4189-9FC1-6350B1AB5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558AD6E-B070-4640-AA07-87E208983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6ACFB69-D148-449E-AC5A-C55AA20A7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The Comprehensive "Home" Page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78E5F3A2-7A4A-8496-3B4A-5A635D4486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771334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12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10F54-5B5A-46EB-5C06-C917868C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Homepage (Screenshot)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ADD8E41-D81D-5D0A-F847-609765B6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314" y="2321900"/>
            <a:ext cx="8761757" cy="4483492"/>
          </a:xfrm>
        </p:spPr>
      </p:pic>
    </p:spTree>
    <p:extLst>
      <p:ext uri="{BB962C8B-B14F-4D97-AF65-F5344CB8AC3E}">
        <p14:creationId xmlns:p14="http://schemas.microsoft.com/office/powerpoint/2010/main" val="9424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2E2441"/>
      </a:dk2>
      <a:lt2>
        <a:srgbClr val="E5E2E8"/>
      </a:lt2>
      <a:accent1>
        <a:srgbClr val="91A977"/>
      </a:accent1>
      <a:accent2>
        <a:srgbClr val="74AF6C"/>
      </a:accent2>
      <a:accent3>
        <a:srgbClr val="78AB87"/>
      </a:accent3>
      <a:accent4>
        <a:srgbClr val="6BAD9A"/>
      </a:accent4>
      <a:accent5>
        <a:srgbClr val="73A8B1"/>
      </a:accent5>
      <a:accent6>
        <a:srgbClr val="7899C1"/>
      </a:accent6>
      <a:hlink>
        <a:srgbClr val="8A69A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460</Words>
  <Application>Microsoft Office PowerPoint</Application>
  <PresentationFormat>Widescreen</PresentationFormat>
  <Paragraphs>105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Corbel</vt:lpstr>
      <vt:lpstr>Meiryo</vt:lpstr>
      <vt:lpstr>SketchLinesVTI</vt:lpstr>
      <vt:lpstr>A Presentation on Jabo Application</vt:lpstr>
      <vt:lpstr>Submitted by</vt:lpstr>
      <vt:lpstr>Project Supervisor</vt:lpstr>
      <vt:lpstr>Table of Contents </vt:lpstr>
      <vt:lpstr>Introduction</vt:lpstr>
      <vt:lpstr>Understanding Jabo App</vt:lpstr>
      <vt:lpstr>Exploring Jabo's Pages</vt:lpstr>
      <vt:lpstr>The Comprehensive "Home" Page</vt:lpstr>
      <vt:lpstr>Homepage (Screenshot)</vt:lpstr>
      <vt:lpstr>Tailoring Your Travel Experience</vt:lpstr>
      <vt:lpstr>Route Finding Visualization</vt:lpstr>
      <vt:lpstr>Optimizing Your Route</vt:lpstr>
      <vt:lpstr>Show Path for Less Cost(screenshot)</vt:lpstr>
      <vt:lpstr>Show Path for Less Time(screenshot)</vt:lpstr>
      <vt:lpstr>Show Path for Less Stops(screenshot)</vt:lpstr>
      <vt:lpstr>Enriching the Database</vt:lpstr>
      <vt:lpstr>Add path(screenshot)</vt:lpstr>
      <vt:lpstr>Database (screenshot)</vt:lpstr>
      <vt:lpstr>Providing Feedback</vt:lpstr>
      <vt:lpstr>Comment (Screenshot)</vt:lpstr>
      <vt:lpstr>Connecting and Engaging</vt:lpstr>
      <vt:lpstr>Contact (screenshot)</vt:lpstr>
      <vt:lpstr>Jabo's Technical Foundation</vt:lpstr>
      <vt:lpstr>Enhancing User Experience</vt:lpstr>
      <vt:lpstr>Overcoming Challenges</vt:lpstr>
      <vt:lpstr>The Vision and Impact</vt:lpstr>
      <vt:lpstr>User Testimonials</vt:lpstr>
      <vt:lpstr>Get Started with Jabo App</vt:lpstr>
      <vt:lpstr>Q&amp;A Session</vt:lpstr>
      <vt:lpstr>Contact Information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Microsoft account</cp:lastModifiedBy>
  <cp:revision>277</cp:revision>
  <dcterms:created xsi:type="dcterms:W3CDTF">2023-08-08T19:22:09Z</dcterms:created>
  <dcterms:modified xsi:type="dcterms:W3CDTF">2023-08-09T04:58:01Z</dcterms:modified>
</cp:coreProperties>
</file>